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6e7a4c0b945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706f523684903"/>
  </p:sldMasterIdLst>
  <p:sldIdLst>
    <p:sldId xmlns:r="http://schemas.openxmlformats.org/officeDocument/2006/relationships" id="256" r:id="R6c68957659b34032"/>
    <p:sldId xmlns:r="http://schemas.openxmlformats.org/officeDocument/2006/relationships" id="257" r:id="R4756b23661704f33"/>
    <p:sldId xmlns:r="http://schemas.openxmlformats.org/officeDocument/2006/relationships" id="258" r:id="R93eef600b7134e6f"/>
    <p:sldId xmlns:r="http://schemas.openxmlformats.org/officeDocument/2006/relationships" id="259" r:id="R8e720824463346a7"/>
    <p:sldId xmlns:r="http://schemas.openxmlformats.org/officeDocument/2006/relationships" id="260" r:id="R8fa72c3bb8384b20"/>
    <p:sldId xmlns:r="http://schemas.openxmlformats.org/officeDocument/2006/relationships" id="261" r:id="Rc7f7ad4e73194299"/>
    <p:sldId xmlns:r="http://schemas.openxmlformats.org/officeDocument/2006/relationships" id="262" r:id="R95f0e29a6944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706f523684903" /><Relationship Type="http://schemas.openxmlformats.org/officeDocument/2006/relationships/slide" Target="/ppt/slides/slide1.xml" Id="R6c68957659b34032" /><Relationship Type="http://schemas.openxmlformats.org/officeDocument/2006/relationships/slide" Target="/ppt/slides/slide2.xml" Id="R4756b23661704f33" /><Relationship Type="http://schemas.openxmlformats.org/officeDocument/2006/relationships/slide" Target="/ppt/slides/slide3.xml" Id="R93eef600b7134e6f" /><Relationship Type="http://schemas.openxmlformats.org/officeDocument/2006/relationships/slide" Target="/ppt/slides/slide4.xml" Id="R8e720824463346a7" /><Relationship Type="http://schemas.openxmlformats.org/officeDocument/2006/relationships/slide" Target="/ppt/slides/slide5.xml" Id="R8fa72c3bb8384b20" /><Relationship Type="http://schemas.openxmlformats.org/officeDocument/2006/relationships/slide" Target="/ppt/slides/slide6.xml" Id="Rc7f7ad4e73194299" /><Relationship Type="http://schemas.openxmlformats.org/officeDocument/2006/relationships/slide" Target="/ppt/slides/slide7.xml" Id="R95f0e29a6944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5e2afc002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8a7fdbde542a2" /><Relationship Type="http://schemas.openxmlformats.org/officeDocument/2006/relationships/theme" Target="/ppt/slideMasters/theme/theme1.xml" Id="Rbf1e560f16fa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8a7fdbde5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0d83bacc5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f0b7ac57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e714c07b7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1026492e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9eba318d6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781218ca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44fa5e576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ØKONOMITJENESTEN.NO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ØKONOMITJENESTEN.NO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26 196 473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IVAR IVERSEN  –  57,2 %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IRENE IVERSEN BJØRNERAAS  –  42,8 %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Smølasenteret, Rådhusveien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