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a164d110d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4c10b49264839"/>
  </p:sldMasterIdLst>
  <p:sldIdLst>
    <p:sldId xmlns:r="http://schemas.openxmlformats.org/officeDocument/2006/relationships" id="256" r:id="R198ac8f3e82c4859"/>
    <p:sldId xmlns:r="http://schemas.openxmlformats.org/officeDocument/2006/relationships" id="257" r:id="Rb0e88addc1c344e1"/>
    <p:sldId xmlns:r="http://schemas.openxmlformats.org/officeDocument/2006/relationships" id="258" r:id="R5a4552dc91f14676"/>
    <p:sldId xmlns:r="http://schemas.openxmlformats.org/officeDocument/2006/relationships" id="259" r:id="R51710585607a45ff"/>
    <p:sldId xmlns:r="http://schemas.openxmlformats.org/officeDocument/2006/relationships" id="260" r:id="Rb25b12aa433444db"/>
    <p:sldId xmlns:r="http://schemas.openxmlformats.org/officeDocument/2006/relationships" id="261" r:id="R774f54f8642a449c"/>
    <p:sldId xmlns:r="http://schemas.openxmlformats.org/officeDocument/2006/relationships" id="262" r:id="Re636740be6cb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4c10b49264839" /><Relationship Type="http://schemas.openxmlformats.org/officeDocument/2006/relationships/slide" Target="/ppt/slides/slide1.xml" Id="R198ac8f3e82c4859" /><Relationship Type="http://schemas.openxmlformats.org/officeDocument/2006/relationships/slide" Target="/ppt/slides/slide2.xml" Id="Rb0e88addc1c344e1" /><Relationship Type="http://schemas.openxmlformats.org/officeDocument/2006/relationships/slide" Target="/ppt/slides/slide3.xml" Id="R5a4552dc91f14676" /><Relationship Type="http://schemas.openxmlformats.org/officeDocument/2006/relationships/slide" Target="/ppt/slides/slide4.xml" Id="R51710585607a45ff" /><Relationship Type="http://schemas.openxmlformats.org/officeDocument/2006/relationships/slide" Target="/ppt/slides/slide5.xml" Id="Rb25b12aa433444db" /><Relationship Type="http://schemas.openxmlformats.org/officeDocument/2006/relationships/slide" Target="/ppt/slides/slide6.xml" Id="R774f54f8642a449c" /><Relationship Type="http://schemas.openxmlformats.org/officeDocument/2006/relationships/slide" Target="/ppt/slides/slide7.xml" Id="Re636740be6cb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a6ca92d1b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ff75051ea44a6" /><Relationship Type="http://schemas.openxmlformats.org/officeDocument/2006/relationships/theme" Target="/ppt/slideMasters/theme/theme1.xml" Id="R9ed1a3f1e113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ff75051ea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fce532a49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f11ea722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5b016b8f3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9479e5009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55bbbb40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5c59844747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51e84025c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HAVSUND AS ble etablert [år] og holder til i Hidrasund.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8 050 570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17 523 804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24 196 578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ULLAND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ERIK ULLAND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Vallåsbakken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4432 Hidrasund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alful@online.no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