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3ca79ee0fa4e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506254b9374edb"/>
  </p:sldMasterIdLst>
  <p:sldIdLst>
    <p:sldId xmlns:r="http://schemas.openxmlformats.org/officeDocument/2006/relationships" id="256" r:id="R9e47af5313d54e5f"/>
    <p:sldId xmlns:r="http://schemas.openxmlformats.org/officeDocument/2006/relationships" id="257" r:id="R8038a243ab334d30"/>
    <p:sldId xmlns:r="http://schemas.openxmlformats.org/officeDocument/2006/relationships" id="258" r:id="Ree62eae4b69a49be"/>
    <p:sldId xmlns:r="http://schemas.openxmlformats.org/officeDocument/2006/relationships" id="259" r:id="R2268591bb60f4747"/>
    <p:sldId xmlns:r="http://schemas.openxmlformats.org/officeDocument/2006/relationships" id="260" r:id="Rdfef09f011584f1e"/>
    <p:sldId xmlns:r="http://schemas.openxmlformats.org/officeDocument/2006/relationships" id="261" r:id="Rb6d932a889a44fea"/>
    <p:sldId xmlns:r="http://schemas.openxmlformats.org/officeDocument/2006/relationships" id="262" r:id="R5f2dc621a8d541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506254b9374edb" /><Relationship Type="http://schemas.openxmlformats.org/officeDocument/2006/relationships/slide" Target="/ppt/slides/slide1.xml" Id="R9e47af5313d54e5f" /><Relationship Type="http://schemas.openxmlformats.org/officeDocument/2006/relationships/slide" Target="/ppt/slides/slide2.xml" Id="R8038a243ab334d30" /><Relationship Type="http://schemas.openxmlformats.org/officeDocument/2006/relationships/slide" Target="/ppt/slides/slide3.xml" Id="Ree62eae4b69a49be" /><Relationship Type="http://schemas.openxmlformats.org/officeDocument/2006/relationships/slide" Target="/ppt/slides/slide4.xml" Id="R2268591bb60f4747" /><Relationship Type="http://schemas.openxmlformats.org/officeDocument/2006/relationships/slide" Target="/ppt/slides/slide5.xml" Id="Rdfef09f011584f1e" /><Relationship Type="http://schemas.openxmlformats.org/officeDocument/2006/relationships/slide" Target="/ppt/slides/slide6.xml" Id="Rb6d932a889a44fea" /><Relationship Type="http://schemas.openxmlformats.org/officeDocument/2006/relationships/slide" Target="/ppt/slides/slide7.xml" Id="R5f2dc621a8d541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b7f35d79e046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723a5eb494466" /><Relationship Type="http://schemas.openxmlformats.org/officeDocument/2006/relationships/theme" Target="/ppt/slideMasters/theme/theme1.xml" Id="R570f9bb7f22449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8723a5eb4944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0a24c53ed41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987849b8b49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5c44b26ca44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f06b718d14e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fd35de24c48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425d2a11c42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5d6eebb7940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BYGDEVOLL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INVEST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822 559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2 645 402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3 257 940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ANITA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ØYVIND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Barkanesvegen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anita@revisjonryfylke.no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997 971 175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