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2d7722b9734f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f9e5d73df04eda"/>
  </p:sldMasterIdLst>
  <p:sldIdLst>
    <p:sldId xmlns:r="http://schemas.openxmlformats.org/officeDocument/2006/relationships" id="256" r:id="R9e5cd12fc2f7453b"/>
    <p:sldId xmlns:r="http://schemas.openxmlformats.org/officeDocument/2006/relationships" id="257" r:id="R374dbb69f1da4068"/>
    <p:sldId xmlns:r="http://schemas.openxmlformats.org/officeDocument/2006/relationships" id="258" r:id="R3792f146a8f14fea"/>
    <p:sldId xmlns:r="http://schemas.openxmlformats.org/officeDocument/2006/relationships" id="259" r:id="R203980c399a44c01"/>
    <p:sldId xmlns:r="http://schemas.openxmlformats.org/officeDocument/2006/relationships" id="260" r:id="Rf4fe7059b51f4934"/>
    <p:sldId xmlns:r="http://schemas.openxmlformats.org/officeDocument/2006/relationships" id="261" r:id="R8b957e2352ca47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9e5d73df04eda" /><Relationship Type="http://schemas.openxmlformats.org/officeDocument/2006/relationships/slide" Target="/ppt/slides/slide1.xml" Id="R9e5cd12fc2f7453b" /><Relationship Type="http://schemas.openxmlformats.org/officeDocument/2006/relationships/slide" Target="/ppt/slides/slide2.xml" Id="R374dbb69f1da4068" /><Relationship Type="http://schemas.openxmlformats.org/officeDocument/2006/relationships/slide" Target="/ppt/slides/slide3.xml" Id="R3792f146a8f14fea" /><Relationship Type="http://schemas.openxmlformats.org/officeDocument/2006/relationships/slide" Target="/ppt/slides/slide4.xml" Id="R203980c399a44c01" /><Relationship Type="http://schemas.openxmlformats.org/officeDocument/2006/relationships/slide" Target="/ppt/slides/slide5.xml" Id="Rf4fe7059b51f4934" /><Relationship Type="http://schemas.openxmlformats.org/officeDocument/2006/relationships/slide" Target="/ppt/slides/slide6.xml" Id="R8b957e2352ca47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efb6fd515844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9b2fe8a7549fb" /><Relationship Type="http://schemas.openxmlformats.org/officeDocument/2006/relationships/theme" Target="/ppt/slideMasters/theme/theme1.xml" Id="Rb30e943f2f5245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e9b2fe8a7549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5b9e6e9f748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fdcd5867740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fd34784ea41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83f0f5fd941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d8c370d0c49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f16998b304d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FAMILIEN WITZØES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FAMILIEN WITZØES LEGAT STI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3 154 045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3 159 716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998 015 758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