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ac7801767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5bb56f729494a"/>
  </p:sldMasterIdLst>
  <p:sldIdLst>
    <p:sldId xmlns:r="http://schemas.openxmlformats.org/officeDocument/2006/relationships" id="256" r:id="Rc77aab174c764059"/>
    <p:sldId xmlns:r="http://schemas.openxmlformats.org/officeDocument/2006/relationships" id="257" r:id="R7d8442ce668b41c1"/>
    <p:sldId xmlns:r="http://schemas.openxmlformats.org/officeDocument/2006/relationships" id="258" r:id="R1918fc33e6af4d03"/>
    <p:sldId xmlns:r="http://schemas.openxmlformats.org/officeDocument/2006/relationships" id="259" r:id="R1818b5c48a22403c"/>
    <p:sldId xmlns:r="http://schemas.openxmlformats.org/officeDocument/2006/relationships" id="260" r:id="R4dcc75bc89e845b5"/>
    <p:sldId xmlns:r="http://schemas.openxmlformats.org/officeDocument/2006/relationships" id="261" r:id="Re6b3660a1a8c4f4e"/>
    <p:sldId xmlns:r="http://schemas.openxmlformats.org/officeDocument/2006/relationships" id="262" r:id="Rd64115a36fd8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5bb56f729494a" /><Relationship Type="http://schemas.openxmlformats.org/officeDocument/2006/relationships/slide" Target="/ppt/slides/slide1.xml" Id="Rc77aab174c764059" /><Relationship Type="http://schemas.openxmlformats.org/officeDocument/2006/relationships/slide" Target="/ppt/slides/slide2.xml" Id="R7d8442ce668b41c1" /><Relationship Type="http://schemas.openxmlformats.org/officeDocument/2006/relationships/slide" Target="/ppt/slides/slide3.xml" Id="R1918fc33e6af4d03" /><Relationship Type="http://schemas.openxmlformats.org/officeDocument/2006/relationships/slide" Target="/ppt/slides/slide4.xml" Id="R1818b5c48a22403c" /><Relationship Type="http://schemas.openxmlformats.org/officeDocument/2006/relationships/slide" Target="/ppt/slides/slide5.xml" Id="R4dcc75bc89e845b5" /><Relationship Type="http://schemas.openxmlformats.org/officeDocument/2006/relationships/slide" Target="/ppt/slides/slide6.xml" Id="Re6b3660a1a8c4f4e" /><Relationship Type="http://schemas.openxmlformats.org/officeDocument/2006/relationships/slide" Target="/ppt/slides/slide7.xml" Id="Rd64115a36fd8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adff8380f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818e6569d4ca5" /><Relationship Type="http://schemas.openxmlformats.org/officeDocument/2006/relationships/theme" Target="/ppt/slideMasters/theme/theme1.xml" Id="Ra4b8a81bb133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818e6569d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e819bf64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e5059a6a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60624056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dd0ba336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69c905fb1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9d3ad361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a4c4c94a8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NICOLAUS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