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85cdcae5d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99a40eaf544966"/>
  </p:sldMasterIdLst>
  <p:sldIdLst>
    <p:sldId xmlns:r="http://schemas.openxmlformats.org/officeDocument/2006/relationships" id="256" r:id="Rff22a5e881e543ef"/>
    <p:sldId xmlns:r="http://schemas.openxmlformats.org/officeDocument/2006/relationships" id="257" r:id="Rb0e35702351b4394"/>
    <p:sldId xmlns:r="http://schemas.openxmlformats.org/officeDocument/2006/relationships" id="258" r:id="R5f079229e28842eb"/>
    <p:sldId xmlns:r="http://schemas.openxmlformats.org/officeDocument/2006/relationships" id="259" r:id="Rbf86335b4e144e0f"/>
    <p:sldId xmlns:r="http://schemas.openxmlformats.org/officeDocument/2006/relationships" id="260" r:id="Rf7bc405a0f8843e9"/>
    <p:sldId xmlns:r="http://schemas.openxmlformats.org/officeDocument/2006/relationships" id="261" r:id="Rd90d059ca6264123"/>
    <p:sldId xmlns:r="http://schemas.openxmlformats.org/officeDocument/2006/relationships" id="262" r:id="Rfc13813162a0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9a40eaf544966" /><Relationship Type="http://schemas.openxmlformats.org/officeDocument/2006/relationships/slide" Target="/ppt/slides/slide1.xml" Id="Rff22a5e881e543ef" /><Relationship Type="http://schemas.openxmlformats.org/officeDocument/2006/relationships/slide" Target="/ppt/slides/slide2.xml" Id="Rb0e35702351b4394" /><Relationship Type="http://schemas.openxmlformats.org/officeDocument/2006/relationships/slide" Target="/ppt/slides/slide3.xml" Id="R5f079229e28842eb" /><Relationship Type="http://schemas.openxmlformats.org/officeDocument/2006/relationships/slide" Target="/ppt/slides/slide4.xml" Id="Rbf86335b4e144e0f" /><Relationship Type="http://schemas.openxmlformats.org/officeDocument/2006/relationships/slide" Target="/ppt/slides/slide5.xml" Id="Rf7bc405a0f8843e9" /><Relationship Type="http://schemas.openxmlformats.org/officeDocument/2006/relationships/slide" Target="/ppt/slides/slide6.xml" Id="Rd90d059ca6264123" /><Relationship Type="http://schemas.openxmlformats.org/officeDocument/2006/relationships/slide" Target="/ppt/slides/slide7.xml" Id="Rfc13813162a0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b956c214146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b47e438242e6" /><Relationship Type="http://schemas.openxmlformats.org/officeDocument/2006/relationships/theme" Target="/ppt/slideMasters/theme/theme1.xml" Id="Rb91f36155cb0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5b47e4382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55527049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d4df2a5ba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74c51554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c55380cd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fddaf9ac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4ce69e5f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d0ebffdb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VERNEKOMPANIET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VERNEKOMPANIET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800 936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 Steinsvik, Larsgårdsalleen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VERNEKOMPANIET AS</a:t>
            </a:r>
          </a:p>
        </p:txBody>
      </p:sp>
    </p:spTree>
  </p:cSld>
  <p:clrMapOvr>
    <a:masterClrMapping xmlns:a="http://schemas.openxmlformats.org/drawingml/2006/main"/>
  </p:clrMapOvr>
</p:sld>
</file>