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788dbfa87e4b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ce8821ccab4667"/>
  </p:sldMasterIdLst>
  <p:sldIdLst>
    <p:sldId xmlns:r="http://schemas.openxmlformats.org/officeDocument/2006/relationships" id="256" r:id="R4846e113f14740f7"/>
    <p:sldId xmlns:r="http://schemas.openxmlformats.org/officeDocument/2006/relationships" id="257" r:id="R02c899a0c70a4d34"/>
    <p:sldId xmlns:r="http://schemas.openxmlformats.org/officeDocument/2006/relationships" id="258" r:id="R644a32c5e1834924"/>
    <p:sldId xmlns:r="http://schemas.openxmlformats.org/officeDocument/2006/relationships" id="259" r:id="Rce1fa9d191f74daa"/>
    <p:sldId xmlns:r="http://schemas.openxmlformats.org/officeDocument/2006/relationships" id="260" r:id="R3b03b3ede86d4a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ce8821ccab4667" /><Relationship Type="http://schemas.openxmlformats.org/officeDocument/2006/relationships/slide" Target="/ppt/slides/slide1.xml" Id="R4846e113f14740f7" /><Relationship Type="http://schemas.openxmlformats.org/officeDocument/2006/relationships/slide" Target="/ppt/slides/slide2.xml" Id="R02c899a0c70a4d34" /><Relationship Type="http://schemas.openxmlformats.org/officeDocument/2006/relationships/slide" Target="/ppt/slides/slide3.xml" Id="R644a32c5e1834924" /><Relationship Type="http://schemas.openxmlformats.org/officeDocument/2006/relationships/slide" Target="/ppt/slides/slide4.xml" Id="Rce1fa9d191f74daa" /><Relationship Type="http://schemas.openxmlformats.org/officeDocument/2006/relationships/slide" Target="/ppt/slides/slide5.xml" Id="R3b03b3ede86d4a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d785acf63845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7eac3f060e417a" /><Relationship Type="http://schemas.openxmlformats.org/officeDocument/2006/relationships/theme" Target="/ppt/slideMasters/theme/theme1.xml" Id="Rf8e17c16548346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7eac3f060e41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156165a6294c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333e0c86044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183641ffcf41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79301630ae47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e92956ced74d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FLATRÅKER BYGDALAG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FLATRÅKER BYGDALAG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Kjell Arild Lien, Eikene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flatraaker.bygd@hotmail.no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998 169 178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