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4091682dd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c1a7a42e84b4d"/>
  </p:sldMasterIdLst>
  <p:sldIdLst>
    <p:sldId xmlns:r="http://schemas.openxmlformats.org/officeDocument/2006/relationships" id="256" r:id="R9fe0ea38c0994d20"/>
    <p:sldId xmlns:r="http://schemas.openxmlformats.org/officeDocument/2006/relationships" id="257" r:id="Rc7b43e8ec9854dde"/>
    <p:sldId xmlns:r="http://schemas.openxmlformats.org/officeDocument/2006/relationships" id="258" r:id="R67c04df4e75a496e"/>
    <p:sldId xmlns:r="http://schemas.openxmlformats.org/officeDocument/2006/relationships" id="259" r:id="Rea7d8dc8fced4f2f"/>
    <p:sldId xmlns:r="http://schemas.openxmlformats.org/officeDocument/2006/relationships" id="260" r:id="R6f73ad5f8ab5430e"/>
    <p:sldId xmlns:r="http://schemas.openxmlformats.org/officeDocument/2006/relationships" id="261" r:id="Re8e1c2627ad04426"/>
    <p:sldId xmlns:r="http://schemas.openxmlformats.org/officeDocument/2006/relationships" id="262" r:id="R34d056f49048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c1a7a42e84b4d" /><Relationship Type="http://schemas.openxmlformats.org/officeDocument/2006/relationships/slide" Target="/ppt/slides/slide1.xml" Id="R9fe0ea38c0994d20" /><Relationship Type="http://schemas.openxmlformats.org/officeDocument/2006/relationships/slide" Target="/ppt/slides/slide2.xml" Id="Rc7b43e8ec9854dde" /><Relationship Type="http://schemas.openxmlformats.org/officeDocument/2006/relationships/slide" Target="/ppt/slides/slide3.xml" Id="R67c04df4e75a496e" /><Relationship Type="http://schemas.openxmlformats.org/officeDocument/2006/relationships/slide" Target="/ppt/slides/slide4.xml" Id="Rea7d8dc8fced4f2f" /><Relationship Type="http://schemas.openxmlformats.org/officeDocument/2006/relationships/slide" Target="/ppt/slides/slide5.xml" Id="R6f73ad5f8ab5430e" /><Relationship Type="http://schemas.openxmlformats.org/officeDocument/2006/relationships/slide" Target="/ppt/slides/slide6.xml" Id="Re8e1c2627ad04426" /><Relationship Type="http://schemas.openxmlformats.org/officeDocument/2006/relationships/slide" Target="/ppt/slides/slide7.xml" Id="R34d056f49048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66dee2310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6fa9cd4964ee6" /><Relationship Type="http://schemas.openxmlformats.org/officeDocument/2006/relationships/theme" Target="/ppt/slideMasters/theme/theme1.xml" Id="Ra0233bbe7bd6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6fa9cd496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7f3aea35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d757a73d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b5c4b4b4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b8f88c3f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5d19d813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ab842e0b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49ee2423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