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5d1b12c10742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63a409bf204fbf"/>
  </p:sldMasterIdLst>
  <p:sldIdLst>
    <p:sldId xmlns:r="http://schemas.openxmlformats.org/officeDocument/2006/relationships" id="256" r:id="R72de8d3efefa4761"/>
    <p:sldId xmlns:r="http://schemas.openxmlformats.org/officeDocument/2006/relationships" id="257" r:id="R0e278145c23a46d5"/>
    <p:sldId xmlns:r="http://schemas.openxmlformats.org/officeDocument/2006/relationships" id="258" r:id="R6781c6f23c2644d4"/>
    <p:sldId xmlns:r="http://schemas.openxmlformats.org/officeDocument/2006/relationships" id="259" r:id="Re20e491a4cb74cd8"/>
    <p:sldId xmlns:r="http://schemas.openxmlformats.org/officeDocument/2006/relationships" id="260" r:id="Ra013d451e92c4a65"/>
    <p:sldId xmlns:r="http://schemas.openxmlformats.org/officeDocument/2006/relationships" id="261" r:id="Rab7e802ceecf4b0e"/>
    <p:sldId xmlns:r="http://schemas.openxmlformats.org/officeDocument/2006/relationships" id="262" r:id="Red74163626e0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3a409bf204fbf" /><Relationship Type="http://schemas.openxmlformats.org/officeDocument/2006/relationships/slide" Target="/ppt/slides/slide1.xml" Id="R72de8d3efefa4761" /><Relationship Type="http://schemas.openxmlformats.org/officeDocument/2006/relationships/slide" Target="/ppt/slides/slide2.xml" Id="R0e278145c23a46d5" /><Relationship Type="http://schemas.openxmlformats.org/officeDocument/2006/relationships/slide" Target="/ppt/slides/slide3.xml" Id="R6781c6f23c2644d4" /><Relationship Type="http://schemas.openxmlformats.org/officeDocument/2006/relationships/slide" Target="/ppt/slides/slide4.xml" Id="Re20e491a4cb74cd8" /><Relationship Type="http://schemas.openxmlformats.org/officeDocument/2006/relationships/slide" Target="/ppt/slides/slide5.xml" Id="Ra013d451e92c4a65" /><Relationship Type="http://schemas.openxmlformats.org/officeDocument/2006/relationships/slide" Target="/ppt/slides/slide6.xml" Id="Rab7e802ceecf4b0e" /><Relationship Type="http://schemas.openxmlformats.org/officeDocument/2006/relationships/slide" Target="/ppt/slides/slide7.xml" Id="Red74163626e0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28c9fda9849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23b78602247fb" /><Relationship Type="http://schemas.openxmlformats.org/officeDocument/2006/relationships/theme" Target="/ppt/slideMasters/theme/theme1.xml" Id="R9e97553dc7b04c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323b78602247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bf0ff6256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2034ffe3645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967e253914f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0769e17e344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38ba38ab947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4eb490b27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39a78374240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SAGAFJORD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SAGAFJORD DRIFT AS ble etablert [år] og holder til i Sæbø.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6165 Sæbø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info@sagafjordhotel.no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998 176 603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