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5535b5191844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5841b58c6d495f"/>
  </p:sldMasterIdLst>
  <p:sldIdLst>
    <p:sldId xmlns:r="http://schemas.openxmlformats.org/officeDocument/2006/relationships" id="256" r:id="R4d98638678c94acf"/>
    <p:sldId xmlns:r="http://schemas.openxmlformats.org/officeDocument/2006/relationships" id="257" r:id="R178406490ba64f8a"/>
    <p:sldId xmlns:r="http://schemas.openxmlformats.org/officeDocument/2006/relationships" id="258" r:id="Raeec224fbe184967"/>
    <p:sldId xmlns:r="http://schemas.openxmlformats.org/officeDocument/2006/relationships" id="259" r:id="R2092c4dffc6a4cc1"/>
    <p:sldId xmlns:r="http://schemas.openxmlformats.org/officeDocument/2006/relationships" id="260" r:id="Rf8384fbeaf364af0"/>
    <p:sldId xmlns:r="http://schemas.openxmlformats.org/officeDocument/2006/relationships" id="261" r:id="Ra718b5c9f47946c4"/>
    <p:sldId xmlns:r="http://schemas.openxmlformats.org/officeDocument/2006/relationships" id="262" r:id="R1501e82c954e48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841b58c6d495f" /><Relationship Type="http://schemas.openxmlformats.org/officeDocument/2006/relationships/slide" Target="/ppt/slides/slide1.xml" Id="R4d98638678c94acf" /><Relationship Type="http://schemas.openxmlformats.org/officeDocument/2006/relationships/slide" Target="/ppt/slides/slide2.xml" Id="R178406490ba64f8a" /><Relationship Type="http://schemas.openxmlformats.org/officeDocument/2006/relationships/slide" Target="/ppt/slides/slide3.xml" Id="Raeec224fbe184967" /><Relationship Type="http://schemas.openxmlformats.org/officeDocument/2006/relationships/slide" Target="/ppt/slides/slide4.xml" Id="R2092c4dffc6a4cc1" /><Relationship Type="http://schemas.openxmlformats.org/officeDocument/2006/relationships/slide" Target="/ppt/slides/slide5.xml" Id="Rf8384fbeaf364af0" /><Relationship Type="http://schemas.openxmlformats.org/officeDocument/2006/relationships/slide" Target="/ppt/slides/slide6.xml" Id="Ra718b5c9f47946c4" /><Relationship Type="http://schemas.openxmlformats.org/officeDocument/2006/relationships/slide" Target="/ppt/slides/slide7.xml" Id="R1501e82c954e48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90eda028d4e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cddd2f54e4fd4" /><Relationship Type="http://schemas.openxmlformats.org/officeDocument/2006/relationships/theme" Target="/ppt/slideMasters/theme/theme1.xml" Id="Ra93cdb93323644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4cddd2f54e4f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791ab6e9c4f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d3a2e466843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2af2861fb4f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1be0d37af45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9f1a8462f48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9fc7ecbbc44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fb6e50e874c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VALBERG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26 484 016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39 622 551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39 857 314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ULLA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BEATE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MORTEN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998 194 717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VALBERG INVEST HOLDING AS</a:t>
            </a:r>
          </a:p>
        </p:txBody>
      </p:sp>
    </p:spTree>
  </p:cSld>
  <p:clrMapOvr>
    <a:masterClrMapping xmlns:a="http://schemas.openxmlformats.org/drawingml/2006/main"/>
  </p:clrMapOvr>
</p:sld>
</file>