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70b1e6494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bdf2ccc604008"/>
  </p:sldMasterIdLst>
  <p:sldIdLst>
    <p:sldId xmlns:r="http://schemas.openxmlformats.org/officeDocument/2006/relationships" id="256" r:id="R0de9a09db5a341f7"/>
    <p:sldId xmlns:r="http://schemas.openxmlformats.org/officeDocument/2006/relationships" id="257" r:id="Rfd36b23bfed24bda"/>
    <p:sldId xmlns:r="http://schemas.openxmlformats.org/officeDocument/2006/relationships" id="258" r:id="Ra8fb5557a161402f"/>
    <p:sldId xmlns:r="http://schemas.openxmlformats.org/officeDocument/2006/relationships" id="259" r:id="Rf6e22983297a4114"/>
    <p:sldId xmlns:r="http://schemas.openxmlformats.org/officeDocument/2006/relationships" id="260" r:id="Rbe4ab5ec0af84268"/>
    <p:sldId xmlns:r="http://schemas.openxmlformats.org/officeDocument/2006/relationships" id="261" r:id="Rc02931f3f39041b4"/>
    <p:sldId xmlns:r="http://schemas.openxmlformats.org/officeDocument/2006/relationships" id="262" r:id="R631c53ae7700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bdf2ccc604008" /><Relationship Type="http://schemas.openxmlformats.org/officeDocument/2006/relationships/slide" Target="/ppt/slides/slide1.xml" Id="R0de9a09db5a341f7" /><Relationship Type="http://schemas.openxmlformats.org/officeDocument/2006/relationships/slide" Target="/ppt/slides/slide2.xml" Id="Rfd36b23bfed24bda" /><Relationship Type="http://schemas.openxmlformats.org/officeDocument/2006/relationships/slide" Target="/ppt/slides/slide3.xml" Id="Ra8fb5557a161402f" /><Relationship Type="http://schemas.openxmlformats.org/officeDocument/2006/relationships/slide" Target="/ppt/slides/slide4.xml" Id="Rf6e22983297a4114" /><Relationship Type="http://schemas.openxmlformats.org/officeDocument/2006/relationships/slide" Target="/ppt/slides/slide5.xml" Id="Rbe4ab5ec0af84268" /><Relationship Type="http://schemas.openxmlformats.org/officeDocument/2006/relationships/slide" Target="/ppt/slides/slide6.xml" Id="Rc02931f3f39041b4" /><Relationship Type="http://schemas.openxmlformats.org/officeDocument/2006/relationships/slide" Target="/ppt/slides/slide7.xml" Id="R631c53ae7700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2faed856c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4b0ab5eb4ac9" /><Relationship Type="http://schemas.openxmlformats.org/officeDocument/2006/relationships/theme" Target="/ppt/slideMasters/theme/theme1.xml" Id="Rf17249f34cfc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14b0ab5eb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be50d9db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929e550c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e632a2696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e329b728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ea8ffbdc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6a125d067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bf341939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31 199 071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Kleivgrenda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ivarstrand@gmail.com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