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3a556526a32475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ac592014a0e407a"/>
  </p:sldMasterIdLst>
  <p:sldIdLst>
    <p:sldId xmlns:r="http://schemas.openxmlformats.org/officeDocument/2006/relationships" id="256" r:id="R3a713b9120d845da"/>
    <p:sldId xmlns:r="http://schemas.openxmlformats.org/officeDocument/2006/relationships" id="257" r:id="Radcf5e84dbf84524"/>
    <p:sldId xmlns:r="http://schemas.openxmlformats.org/officeDocument/2006/relationships" id="258" r:id="R63cf518c722a4c93"/>
    <p:sldId xmlns:r="http://schemas.openxmlformats.org/officeDocument/2006/relationships" id="259" r:id="Rc54e692f2aae48a0"/>
    <p:sldId xmlns:r="http://schemas.openxmlformats.org/officeDocument/2006/relationships" id="260" r:id="Rf6ddc4065cdf443f"/>
    <p:sldId xmlns:r="http://schemas.openxmlformats.org/officeDocument/2006/relationships" id="261" r:id="R4e1a081fdf554fc9"/>
    <p:sldId xmlns:r="http://schemas.openxmlformats.org/officeDocument/2006/relationships" id="262" r:id="Re1ab707167204fe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ac592014a0e407a" /><Relationship Type="http://schemas.openxmlformats.org/officeDocument/2006/relationships/slide" Target="/ppt/slides/slide1.xml" Id="R3a713b9120d845da" /><Relationship Type="http://schemas.openxmlformats.org/officeDocument/2006/relationships/slide" Target="/ppt/slides/slide2.xml" Id="Radcf5e84dbf84524" /><Relationship Type="http://schemas.openxmlformats.org/officeDocument/2006/relationships/slide" Target="/ppt/slides/slide3.xml" Id="R63cf518c722a4c93" /><Relationship Type="http://schemas.openxmlformats.org/officeDocument/2006/relationships/slide" Target="/ppt/slides/slide4.xml" Id="Rc54e692f2aae48a0" /><Relationship Type="http://schemas.openxmlformats.org/officeDocument/2006/relationships/slide" Target="/ppt/slides/slide5.xml" Id="Rf6ddc4065cdf443f" /><Relationship Type="http://schemas.openxmlformats.org/officeDocument/2006/relationships/slide" Target="/ppt/slides/slide6.xml" Id="R4e1a081fdf554fc9" /><Relationship Type="http://schemas.openxmlformats.org/officeDocument/2006/relationships/slide" Target="/ppt/slides/slide7.xml" Id="Re1ab707167204fe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34f39ff57842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2704ec7a8a42be" /><Relationship Type="http://schemas.openxmlformats.org/officeDocument/2006/relationships/theme" Target="/ppt/slideMasters/theme/theme1.xml" Id="R20d57255d27143c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32704ec7a8a42b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33f1e027ab47f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dc3c1e7a5846f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3c0132a88d42d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7141d1c3d46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7fb8e9889f45a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afc032e56d490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3fab52d5a74ae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HRS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HRS AS ble etablert [år] og holder til i Maura.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1 659 374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98 176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1 774 247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HOFSETH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Fasanfaret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2032 Maura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998 230 438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HRS AS</a:t>
            </a:r>
          </a:p>
        </p:txBody>
      </p:sp>
    </p:spTree>
  </p:cSld>
  <p:clrMapOvr>
    <a:masterClrMapping xmlns:a="http://schemas.openxmlformats.org/drawingml/2006/main"/>
  </p:clrMapOvr>
</p:sld>
</file>