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3c08291af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1a69ea67c4907"/>
  </p:sldMasterIdLst>
  <p:sldIdLst>
    <p:sldId xmlns:r="http://schemas.openxmlformats.org/officeDocument/2006/relationships" id="256" r:id="R59c3d8d684e6403e"/>
    <p:sldId xmlns:r="http://schemas.openxmlformats.org/officeDocument/2006/relationships" id="257" r:id="R80a3fde848154341"/>
    <p:sldId xmlns:r="http://schemas.openxmlformats.org/officeDocument/2006/relationships" id="258" r:id="R14a9e08bdd3541b5"/>
    <p:sldId xmlns:r="http://schemas.openxmlformats.org/officeDocument/2006/relationships" id="259" r:id="R34a76f7b86d84cc9"/>
    <p:sldId xmlns:r="http://schemas.openxmlformats.org/officeDocument/2006/relationships" id="260" r:id="R9dc2f35093c94a79"/>
    <p:sldId xmlns:r="http://schemas.openxmlformats.org/officeDocument/2006/relationships" id="261" r:id="R7169a038101546e8"/>
    <p:sldId xmlns:r="http://schemas.openxmlformats.org/officeDocument/2006/relationships" id="262" r:id="Ra17b6173481e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1a69ea67c4907" /><Relationship Type="http://schemas.openxmlformats.org/officeDocument/2006/relationships/slide" Target="/ppt/slides/slide1.xml" Id="R59c3d8d684e6403e" /><Relationship Type="http://schemas.openxmlformats.org/officeDocument/2006/relationships/slide" Target="/ppt/slides/slide2.xml" Id="R80a3fde848154341" /><Relationship Type="http://schemas.openxmlformats.org/officeDocument/2006/relationships/slide" Target="/ppt/slides/slide3.xml" Id="R14a9e08bdd3541b5" /><Relationship Type="http://schemas.openxmlformats.org/officeDocument/2006/relationships/slide" Target="/ppt/slides/slide4.xml" Id="R34a76f7b86d84cc9" /><Relationship Type="http://schemas.openxmlformats.org/officeDocument/2006/relationships/slide" Target="/ppt/slides/slide5.xml" Id="R9dc2f35093c94a79" /><Relationship Type="http://schemas.openxmlformats.org/officeDocument/2006/relationships/slide" Target="/ppt/slides/slide6.xml" Id="R7169a038101546e8" /><Relationship Type="http://schemas.openxmlformats.org/officeDocument/2006/relationships/slide" Target="/ppt/slides/slide7.xml" Id="Ra17b6173481e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fbf27b20c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8aeefabd4b13" /><Relationship Type="http://schemas.openxmlformats.org/officeDocument/2006/relationships/theme" Target="/ppt/slideMasters/theme/theme1.xml" Id="Rca9a8aa35b9f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48aeefabd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7e1175c53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fe567b7b3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fbc313ac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1b2a789a2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a6b883c6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efb73b4d34f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eed0d7bb2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