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f42440c2d340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f334725f464d3d"/>
  </p:sldMasterIdLst>
  <p:sldIdLst>
    <p:sldId xmlns:r="http://schemas.openxmlformats.org/officeDocument/2006/relationships" id="256" r:id="Rcdadc4be8f2245de"/>
    <p:sldId xmlns:r="http://schemas.openxmlformats.org/officeDocument/2006/relationships" id="257" r:id="R06d373465043408b"/>
    <p:sldId xmlns:r="http://schemas.openxmlformats.org/officeDocument/2006/relationships" id="258" r:id="Rc8dfd8a1546d4cb4"/>
    <p:sldId xmlns:r="http://schemas.openxmlformats.org/officeDocument/2006/relationships" id="259" r:id="Rffefc478819d462d"/>
    <p:sldId xmlns:r="http://schemas.openxmlformats.org/officeDocument/2006/relationships" id="260" r:id="R6e66fb9a05bf4741"/>
    <p:sldId xmlns:r="http://schemas.openxmlformats.org/officeDocument/2006/relationships" id="261" r:id="R21b21d17b64844c2"/>
    <p:sldId xmlns:r="http://schemas.openxmlformats.org/officeDocument/2006/relationships" id="262" r:id="R3c4d18eb33d14c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334725f464d3d" /><Relationship Type="http://schemas.openxmlformats.org/officeDocument/2006/relationships/slide" Target="/ppt/slides/slide1.xml" Id="Rcdadc4be8f2245de" /><Relationship Type="http://schemas.openxmlformats.org/officeDocument/2006/relationships/slide" Target="/ppt/slides/slide2.xml" Id="R06d373465043408b" /><Relationship Type="http://schemas.openxmlformats.org/officeDocument/2006/relationships/slide" Target="/ppt/slides/slide3.xml" Id="Rc8dfd8a1546d4cb4" /><Relationship Type="http://schemas.openxmlformats.org/officeDocument/2006/relationships/slide" Target="/ppt/slides/slide4.xml" Id="Rffefc478819d462d" /><Relationship Type="http://schemas.openxmlformats.org/officeDocument/2006/relationships/slide" Target="/ppt/slides/slide5.xml" Id="R6e66fb9a05bf4741" /><Relationship Type="http://schemas.openxmlformats.org/officeDocument/2006/relationships/slide" Target="/ppt/slides/slide6.xml" Id="R21b21d17b64844c2" /><Relationship Type="http://schemas.openxmlformats.org/officeDocument/2006/relationships/slide" Target="/ppt/slides/slide7.xml" Id="R3c4d18eb33d14c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d3bb094a948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3ae2a5d144f29" /><Relationship Type="http://schemas.openxmlformats.org/officeDocument/2006/relationships/theme" Target="/ppt/slideMasters/theme/theme1.xml" Id="R311ed54195264f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c3ae2a5d144f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1b5a36fb842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4a8e99eb440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6b7306a064e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1af39971b46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3158db89f43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33393c8184d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9567f876442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AUSKJERET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AUSKJERET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1 476 808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9 584 247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9 657 055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 TORMOD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Statsautorisert revisor, Asbjørn Klokk, Wellebygget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998 340 608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