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1d22a9df4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2ec16cac54fe3"/>
  </p:sldMasterIdLst>
  <p:sldIdLst>
    <p:sldId xmlns:r="http://schemas.openxmlformats.org/officeDocument/2006/relationships" id="256" r:id="Raf68095da7754b42"/>
    <p:sldId xmlns:r="http://schemas.openxmlformats.org/officeDocument/2006/relationships" id="257" r:id="R4dbad99db3904dd1"/>
    <p:sldId xmlns:r="http://schemas.openxmlformats.org/officeDocument/2006/relationships" id="258" r:id="Rf73152326b0d46ab"/>
    <p:sldId xmlns:r="http://schemas.openxmlformats.org/officeDocument/2006/relationships" id="259" r:id="R21846ffc488f4465"/>
    <p:sldId xmlns:r="http://schemas.openxmlformats.org/officeDocument/2006/relationships" id="260" r:id="R81ce8b38773d4b9a"/>
    <p:sldId xmlns:r="http://schemas.openxmlformats.org/officeDocument/2006/relationships" id="261" r:id="Re73303b561004a8b"/>
    <p:sldId xmlns:r="http://schemas.openxmlformats.org/officeDocument/2006/relationships" id="262" r:id="R7a9bbee1375d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2ec16cac54fe3" /><Relationship Type="http://schemas.openxmlformats.org/officeDocument/2006/relationships/slide" Target="/ppt/slides/slide1.xml" Id="Raf68095da7754b42" /><Relationship Type="http://schemas.openxmlformats.org/officeDocument/2006/relationships/slide" Target="/ppt/slides/slide2.xml" Id="R4dbad99db3904dd1" /><Relationship Type="http://schemas.openxmlformats.org/officeDocument/2006/relationships/slide" Target="/ppt/slides/slide3.xml" Id="Rf73152326b0d46ab" /><Relationship Type="http://schemas.openxmlformats.org/officeDocument/2006/relationships/slide" Target="/ppt/slides/slide4.xml" Id="R21846ffc488f4465" /><Relationship Type="http://schemas.openxmlformats.org/officeDocument/2006/relationships/slide" Target="/ppt/slides/slide5.xml" Id="R81ce8b38773d4b9a" /><Relationship Type="http://schemas.openxmlformats.org/officeDocument/2006/relationships/slide" Target="/ppt/slides/slide6.xml" Id="Re73303b561004a8b" /><Relationship Type="http://schemas.openxmlformats.org/officeDocument/2006/relationships/slide" Target="/ppt/slides/slide7.xml" Id="R7a9bbee1375d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a211936be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68708c6f74df0" /><Relationship Type="http://schemas.openxmlformats.org/officeDocument/2006/relationships/theme" Target="/ppt/slideMasters/theme/theme1.xml" Id="R02641ec4935d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68708c6f74d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c64c192ac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5085db39b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cf0b819b4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f568558c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10d762f48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657cc460b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64082f883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OS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10 950 102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ENGEBAKKEN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ODDVEIG RYEN HUSEBY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PRESTHAGEN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MYRTRØEN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TRØAN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998 355 362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