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86d640596f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68773cc944f08"/>
  </p:sldMasterIdLst>
  <p:sldIdLst>
    <p:sldId xmlns:r="http://schemas.openxmlformats.org/officeDocument/2006/relationships" id="256" r:id="R69de141f3d024283"/>
    <p:sldId xmlns:r="http://schemas.openxmlformats.org/officeDocument/2006/relationships" id="257" r:id="R413d544996e74bc5"/>
    <p:sldId xmlns:r="http://schemas.openxmlformats.org/officeDocument/2006/relationships" id="258" r:id="R8a23f3121eaa4f38"/>
    <p:sldId xmlns:r="http://schemas.openxmlformats.org/officeDocument/2006/relationships" id="259" r:id="R0d9c539866894e64"/>
    <p:sldId xmlns:r="http://schemas.openxmlformats.org/officeDocument/2006/relationships" id="260" r:id="R7f42549d63af4947"/>
    <p:sldId xmlns:r="http://schemas.openxmlformats.org/officeDocument/2006/relationships" id="261" r:id="R9e6a16f11f41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68773cc944f08" /><Relationship Type="http://schemas.openxmlformats.org/officeDocument/2006/relationships/slide" Target="/ppt/slides/slide1.xml" Id="R69de141f3d024283" /><Relationship Type="http://schemas.openxmlformats.org/officeDocument/2006/relationships/slide" Target="/ppt/slides/slide2.xml" Id="R413d544996e74bc5" /><Relationship Type="http://schemas.openxmlformats.org/officeDocument/2006/relationships/slide" Target="/ppt/slides/slide3.xml" Id="R8a23f3121eaa4f38" /><Relationship Type="http://schemas.openxmlformats.org/officeDocument/2006/relationships/slide" Target="/ppt/slides/slide4.xml" Id="R0d9c539866894e64" /><Relationship Type="http://schemas.openxmlformats.org/officeDocument/2006/relationships/slide" Target="/ppt/slides/slide5.xml" Id="R7f42549d63af4947" /><Relationship Type="http://schemas.openxmlformats.org/officeDocument/2006/relationships/slide" Target="/ppt/slides/slide6.xml" Id="R9e6a16f11f41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a464345af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f230279514832" /><Relationship Type="http://schemas.openxmlformats.org/officeDocument/2006/relationships/theme" Target="/ppt/slideMasters/theme/theme1.xml" Id="Rab9df80960c4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f2302795148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665f6f061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02967401347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0f650f1f5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a9f322e6546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77c222af044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468448e1445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KNUTSMOEN EIENDOM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KNUTSMOEN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KNUTSMOEN EIENDOM ANS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KNUTSMOEN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KNUTSMOEN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KNUTSMOEN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5 945 388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5 960 881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KNUTSMOEN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Vidar Knutsmoen, Fetveien 270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998 379 342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KNUTSMOEN EIENDOM ANS</a:t>
            </a:r>
          </a:p>
        </p:txBody>
      </p:sp>
    </p:spTree>
  </p:cSld>
  <p:clrMapOvr>
    <a:masterClrMapping xmlns:a="http://schemas.openxmlformats.org/drawingml/2006/main"/>
  </p:clrMapOvr>
</p:sld>
</file>