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94a59952b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20159a2784cfc"/>
  </p:sldMasterIdLst>
  <p:sldIdLst>
    <p:sldId xmlns:r="http://schemas.openxmlformats.org/officeDocument/2006/relationships" id="256" r:id="Raebe92cfcefa4a06"/>
    <p:sldId xmlns:r="http://schemas.openxmlformats.org/officeDocument/2006/relationships" id="257" r:id="R404b94a7488045a7"/>
    <p:sldId xmlns:r="http://schemas.openxmlformats.org/officeDocument/2006/relationships" id="258" r:id="R9bc8c6cef43d43eb"/>
    <p:sldId xmlns:r="http://schemas.openxmlformats.org/officeDocument/2006/relationships" id="259" r:id="R8f64427d23254de8"/>
    <p:sldId xmlns:r="http://schemas.openxmlformats.org/officeDocument/2006/relationships" id="260" r:id="R99f3b49aa756433b"/>
    <p:sldId xmlns:r="http://schemas.openxmlformats.org/officeDocument/2006/relationships" id="261" r:id="Ra6bbe0f8c31a4655"/>
    <p:sldId xmlns:r="http://schemas.openxmlformats.org/officeDocument/2006/relationships" id="262" r:id="R8dc492664859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20159a2784cfc" /><Relationship Type="http://schemas.openxmlformats.org/officeDocument/2006/relationships/slide" Target="/ppt/slides/slide1.xml" Id="Raebe92cfcefa4a06" /><Relationship Type="http://schemas.openxmlformats.org/officeDocument/2006/relationships/slide" Target="/ppt/slides/slide2.xml" Id="R404b94a7488045a7" /><Relationship Type="http://schemas.openxmlformats.org/officeDocument/2006/relationships/slide" Target="/ppt/slides/slide3.xml" Id="R9bc8c6cef43d43eb" /><Relationship Type="http://schemas.openxmlformats.org/officeDocument/2006/relationships/slide" Target="/ppt/slides/slide4.xml" Id="R8f64427d23254de8" /><Relationship Type="http://schemas.openxmlformats.org/officeDocument/2006/relationships/slide" Target="/ppt/slides/slide5.xml" Id="R99f3b49aa756433b" /><Relationship Type="http://schemas.openxmlformats.org/officeDocument/2006/relationships/slide" Target="/ppt/slides/slide6.xml" Id="Ra6bbe0f8c31a4655" /><Relationship Type="http://schemas.openxmlformats.org/officeDocument/2006/relationships/slide" Target="/ppt/slides/slide7.xml" Id="R8dc492664859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ed70ceecf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60a3eee24ec8" /><Relationship Type="http://schemas.openxmlformats.org/officeDocument/2006/relationships/theme" Target="/ppt/slideMasters/theme/theme1.xml" Id="R69b365834629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f60a3eee2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a7abaa5b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ec24afdf6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ba966f0f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9d15116bb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67baf623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76d8c5fd8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2afef6e3e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SVACHRIS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SVACHRIS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SVACHRIS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SVACHRIS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SVACHRIS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SVACHRIS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20 321 421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26 005 603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SVACHRIS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SCHJØLSETH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ARVE SCHJØLSETH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SVEIN-ARVE SCHJØLSETH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SVACHRIS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Buntmakergata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998 415 225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SVACHRIS AS</a:t>
            </a:r>
          </a:p>
        </p:txBody>
      </p:sp>
    </p:spTree>
  </p:cSld>
  <p:clrMapOvr>
    <a:masterClrMapping xmlns:a="http://schemas.openxmlformats.org/drawingml/2006/main"/>
  </p:clrMapOvr>
</p:sld>
</file>