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bb1efeb56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b2f42faa6446d8"/>
  </p:sldMasterIdLst>
  <p:sldIdLst>
    <p:sldId xmlns:r="http://schemas.openxmlformats.org/officeDocument/2006/relationships" id="256" r:id="R9545558f0fdb40e0"/>
    <p:sldId xmlns:r="http://schemas.openxmlformats.org/officeDocument/2006/relationships" id="257" r:id="R7e022c1887914bbf"/>
    <p:sldId xmlns:r="http://schemas.openxmlformats.org/officeDocument/2006/relationships" id="258" r:id="Rd9a99e6b991e47e6"/>
    <p:sldId xmlns:r="http://schemas.openxmlformats.org/officeDocument/2006/relationships" id="259" r:id="R422f1176022d47f6"/>
    <p:sldId xmlns:r="http://schemas.openxmlformats.org/officeDocument/2006/relationships" id="260" r:id="Ra10006c6877f4968"/>
    <p:sldId xmlns:r="http://schemas.openxmlformats.org/officeDocument/2006/relationships" id="261" r:id="Racb0df55129946b5"/>
    <p:sldId xmlns:r="http://schemas.openxmlformats.org/officeDocument/2006/relationships" id="262" r:id="R501d04e2ccb7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2f42faa6446d8" /><Relationship Type="http://schemas.openxmlformats.org/officeDocument/2006/relationships/slide" Target="/ppt/slides/slide1.xml" Id="R9545558f0fdb40e0" /><Relationship Type="http://schemas.openxmlformats.org/officeDocument/2006/relationships/slide" Target="/ppt/slides/slide2.xml" Id="R7e022c1887914bbf" /><Relationship Type="http://schemas.openxmlformats.org/officeDocument/2006/relationships/slide" Target="/ppt/slides/slide3.xml" Id="Rd9a99e6b991e47e6" /><Relationship Type="http://schemas.openxmlformats.org/officeDocument/2006/relationships/slide" Target="/ppt/slides/slide4.xml" Id="R422f1176022d47f6" /><Relationship Type="http://schemas.openxmlformats.org/officeDocument/2006/relationships/slide" Target="/ppt/slides/slide5.xml" Id="Ra10006c6877f4968" /><Relationship Type="http://schemas.openxmlformats.org/officeDocument/2006/relationships/slide" Target="/ppt/slides/slide6.xml" Id="Racb0df55129946b5" /><Relationship Type="http://schemas.openxmlformats.org/officeDocument/2006/relationships/slide" Target="/ppt/slides/slide7.xml" Id="R501d04e2ccb7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3271b9dff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626a22d8b4097" /><Relationship Type="http://schemas.openxmlformats.org/officeDocument/2006/relationships/theme" Target="/ppt/slideMasters/theme/theme1.xml" Id="R0372dcf0bf34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626a22d8b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b96b5a67a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6e45e550f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ec93862f0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2c1f4953344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057390b5b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5ef05934b49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1a477e17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MAGIDAS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MAGIDAS HOLDING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5 327 747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SUNDT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Pliktfogdveien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998 418 798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MAGIDAS HOLDING AS</a:t>
            </a:r>
          </a:p>
        </p:txBody>
      </p:sp>
    </p:spTree>
  </p:cSld>
  <p:clrMapOvr>
    <a:masterClrMapping xmlns:a="http://schemas.openxmlformats.org/drawingml/2006/main"/>
  </p:clrMapOvr>
</p:sld>
</file>