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0b9b6ad37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ea57096974651"/>
  </p:sldMasterIdLst>
  <p:sldIdLst>
    <p:sldId xmlns:r="http://schemas.openxmlformats.org/officeDocument/2006/relationships" id="256" r:id="Rdbda98d533844bfe"/>
    <p:sldId xmlns:r="http://schemas.openxmlformats.org/officeDocument/2006/relationships" id="257" r:id="R7128819a825d4f69"/>
    <p:sldId xmlns:r="http://schemas.openxmlformats.org/officeDocument/2006/relationships" id="258" r:id="Rf72d9b245631421a"/>
    <p:sldId xmlns:r="http://schemas.openxmlformats.org/officeDocument/2006/relationships" id="259" r:id="R9e0af668fe0e44e1"/>
    <p:sldId xmlns:r="http://schemas.openxmlformats.org/officeDocument/2006/relationships" id="260" r:id="Rf78cdb1e89184889"/>
    <p:sldId xmlns:r="http://schemas.openxmlformats.org/officeDocument/2006/relationships" id="261" r:id="R676d813e1c854bce"/>
    <p:sldId xmlns:r="http://schemas.openxmlformats.org/officeDocument/2006/relationships" id="262" r:id="R05449e3aef51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ea57096974651" /><Relationship Type="http://schemas.openxmlformats.org/officeDocument/2006/relationships/slide" Target="/ppt/slides/slide1.xml" Id="Rdbda98d533844bfe" /><Relationship Type="http://schemas.openxmlformats.org/officeDocument/2006/relationships/slide" Target="/ppt/slides/slide2.xml" Id="R7128819a825d4f69" /><Relationship Type="http://schemas.openxmlformats.org/officeDocument/2006/relationships/slide" Target="/ppt/slides/slide3.xml" Id="Rf72d9b245631421a" /><Relationship Type="http://schemas.openxmlformats.org/officeDocument/2006/relationships/slide" Target="/ppt/slides/slide4.xml" Id="R9e0af668fe0e44e1" /><Relationship Type="http://schemas.openxmlformats.org/officeDocument/2006/relationships/slide" Target="/ppt/slides/slide5.xml" Id="Rf78cdb1e89184889" /><Relationship Type="http://schemas.openxmlformats.org/officeDocument/2006/relationships/slide" Target="/ppt/slides/slide6.xml" Id="R676d813e1c854bce" /><Relationship Type="http://schemas.openxmlformats.org/officeDocument/2006/relationships/slide" Target="/ppt/slides/slide7.xml" Id="R05449e3aef51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646e6dbda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58b95a3545bd" /><Relationship Type="http://schemas.openxmlformats.org/officeDocument/2006/relationships/theme" Target="/ppt/slideMasters/theme/theme1.xml" Id="Rc16b415ecb85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258b95a35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18e666523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fbfc5a7d4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e5226a11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67f69490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b7f52541f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adf9a53e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f756efdf0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FYRI AS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LISBET FYRI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