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ff56486b2e44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fda84ba36445df"/>
  </p:sldMasterIdLst>
  <p:sldIdLst>
    <p:sldId xmlns:r="http://schemas.openxmlformats.org/officeDocument/2006/relationships" id="256" r:id="Rf9550eb5231d4373"/>
    <p:sldId xmlns:r="http://schemas.openxmlformats.org/officeDocument/2006/relationships" id="257" r:id="Ra2a695332c7042b2"/>
    <p:sldId xmlns:r="http://schemas.openxmlformats.org/officeDocument/2006/relationships" id="258" r:id="R05a18e3256ec4355"/>
    <p:sldId xmlns:r="http://schemas.openxmlformats.org/officeDocument/2006/relationships" id="259" r:id="Rd1beadbf7440415b"/>
    <p:sldId xmlns:r="http://schemas.openxmlformats.org/officeDocument/2006/relationships" id="260" r:id="Rb7579043180e4de8"/>
    <p:sldId xmlns:r="http://schemas.openxmlformats.org/officeDocument/2006/relationships" id="261" r:id="R50826de7c5a04ee8"/>
    <p:sldId xmlns:r="http://schemas.openxmlformats.org/officeDocument/2006/relationships" id="262" r:id="Rb4512e1198dd4b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fda84ba36445df" /><Relationship Type="http://schemas.openxmlformats.org/officeDocument/2006/relationships/slide" Target="/ppt/slides/slide1.xml" Id="Rf9550eb5231d4373" /><Relationship Type="http://schemas.openxmlformats.org/officeDocument/2006/relationships/slide" Target="/ppt/slides/slide2.xml" Id="Ra2a695332c7042b2" /><Relationship Type="http://schemas.openxmlformats.org/officeDocument/2006/relationships/slide" Target="/ppt/slides/slide3.xml" Id="R05a18e3256ec4355" /><Relationship Type="http://schemas.openxmlformats.org/officeDocument/2006/relationships/slide" Target="/ppt/slides/slide4.xml" Id="Rd1beadbf7440415b" /><Relationship Type="http://schemas.openxmlformats.org/officeDocument/2006/relationships/slide" Target="/ppt/slides/slide5.xml" Id="Rb7579043180e4de8" /><Relationship Type="http://schemas.openxmlformats.org/officeDocument/2006/relationships/slide" Target="/ppt/slides/slide6.xml" Id="R50826de7c5a04ee8" /><Relationship Type="http://schemas.openxmlformats.org/officeDocument/2006/relationships/slide" Target="/ppt/slides/slide7.xml" Id="Rb4512e1198dd4b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adab47cec24d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e810f81b94dc3" /><Relationship Type="http://schemas.openxmlformats.org/officeDocument/2006/relationships/theme" Target="/ppt/slideMasters/theme/theme1.xml" Id="R21ef695da3e941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5e810f81b94d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b670fe3cc4f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ad31f4ca04b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b0510562a48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89e9f8fa140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e968a961c4a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f002a5c0a49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fa876b3c74b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GARNENG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GARNENG KAPITAL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−137 883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1 540 509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41 217 221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41 232 051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GARNENG FRANK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Hjelmelandsgata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998 450 268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