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7cabb09a834f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d27d9f96e7474b"/>
  </p:sldMasterIdLst>
  <p:sldIdLst>
    <p:sldId xmlns:r="http://schemas.openxmlformats.org/officeDocument/2006/relationships" id="256" r:id="Rbea35bda4ac14df1"/>
    <p:sldId xmlns:r="http://schemas.openxmlformats.org/officeDocument/2006/relationships" id="257" r:id="Rf9488a1d5eba4c3e"/>
    <p:sldId xmlns:r="http://schemas.openxmlformats.org/officeDocument/2006/relationships" id="258" r:id="R94eba82fdc4b41e7"/>
    <p:sldId xmlns:r="http://schemas.openxmlformats.org/officeDocument/2006/relationships" id="259" r:id="R58dc19e76d0c468a"/>
    <p:sldId xmlns:r="http://schemas.openxmlformats.org/officeDocument/2006/relationships" id="260" r:id="R31cfa8adc0134419"/>
    <p:sldId xmlns:r="http://schemas.openxmlformats.org/officeDocument/2006/relationships" id="261" r:id="R68999ca4388d453b"/>
    <p:sldId xmlns:r="http://schemas.openxmlformats.org/officeDocument/2006/relationships" id="262" r:id="R5f5212ccc82b48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d27d9f96e7474b" /><Relationship Type="http://schemas.openxmlformats.org/officeDocument/2006/relationships/slide" Target="/ppt/slides/slide1.xml" Id="Rbea35bda4ac14df1" /><Relationship Type="http://schemas.openxmlformats.org/officeDocument/2006/relationships/slide" Target="/ppt/slides/slide2.xml" Id="Rf9488a1d5eba4c3e" /><Relationship Type="http://schemas.openxmlformats.org/officeDocument/2006/relationships/slide" Target="/ppt/slides/slide3.xml" Id="R94eba82fdc4b41e7" /><Relationship Type="http://schemas.openxmlformats.org/officeDocument/2006/relationships/slide" Target="/ppt/slides/slide4.xml" Id="R58dc19e76d0c468a" /><Relationship Type="http://schemas.openxmlformats.org/officeDocument/2006/relationships/slide" Target="/ppt/slides/slide5.xml" Id="R31cfa8adc0134419" /><Relationship Type="http://schemas.openxmlformats.org/officeDocument/2006/relationships/slide" Target="/ppt/slides/slide6.xml" Id="R68999ca4388d453b" /><Relationship Type="http://schemas.openxmlformats.org/officeDocument/2006/relationships/slide" Target="/ppt/slides/slide7.xml" Id="R5f5212ccc82b48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fbc38da8ff48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6d90640204416" /><Relationship Type="http://schemas.openxmlformats.org/officeDocument/2006/relationships/theme" Target="/ppt/slideMasters/theme/theme1.xml" Id="R07983e5958654e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b6d906402044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8acd079ce4b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a8736cd944c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aa1361fe648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cb5f7d7a94a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34130bb8b44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38b2aa99e49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61e0974a24d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BCG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BCG HOLDING AS ble etablert [år] og holder til i Buvika.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−180 942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1 580 865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2 021 930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3 294 830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BJERKAN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Hammerslia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7350 Buvika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998 474 221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BCG HOLDING AS</a:t>
            </a:r>
          </a:p>
        </p:txBody>
      </p:sp>
    </p:spTree>
  </p:cSld>
  <p:clrMapOvr>
    <a:masterClrMapping xmlns:a="http://schemas.openxmlformats.org/drawingml/2006/main"/>
  </p:clrMapOvr>
</p:sld>
</file>