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a27404eb494f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fd03d8a1c34e46"/>
  </p:sldMasterIdLst>
  <p:sldIdLst>
    <p:sldId xmlns:r="http://schemas.openxmlformats.org/officeDocument/2006/relationships" id="256" r:id="R17ffd29635dd4e17"/>
    <p:sldId xmlns:r="http://schemas.openxmlformats.org/officeDocument/2006/relationships" id="257" r:id="R9a8b88d1e780461c"/>
    <p:sldId xmlns:r="http://schemas.openxmlformats.org/officeDocument/2006/relationships" id="258" r:id="R1100d213d44047b9"/>
    <p:sldId xmlns:r="http://schemas.openxmlformats.org/officeDocument/2006/relationships" id="259" r:id="Rf5b3295a40634e61"/>
    <p:sldId xmlns:r="http://schemas.openxmlformats.org/officeDocument/2006/relationships" id="260" r:id="Ra12ad11ce9054571"/>
    <p:sldId xmlns:r="http://schemas.openxmlformats.org/officeDocument/2006/relationships" id="261" r:id="R015aca3809e348a9"/>
    <p:sldId xmlns:r="http://schemas.openxmlformats.org/officeDocument/2006/relationships" id="262" r:id="Re4f47797d63445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fd03d8a1c34e46" /><Relationship Type="http://schemas.openxmlformats.org/officeDocument/2006/relationships/slide" Target="/ppt/slides/slide1.xml" Id="R17ffd29635dd4e17" /><Relationship Type="http://schemas.openxmlformats.org/officeDocument/2006/relationships/slide" Target="/ppt/slides/slide2.xml" Id="R9a8b88d1e780461c" /><Relationship Type="http://schemas.openxmlformats.org/officeDocument/2006/relationships/slide" Target="/ppt/slides/slide3.xml" Id="R1100d213d44047b9" /><Relationship Type="http://schemas.openxmlformats.org/officeDocument/2006/relationships/slide" Target="/ppt/slides/slide4.xml" Id="Rf5b3295a40634e61" /><Relationship Type="http://schemas.openxmlformats.org/officeDocument/2006/relationships/slide" Target="/ppt/slides/slide5.xml" Id="Ra12ad11ce9054571" /><Relationship Type="http://schemas.openxmlformats.org/officeDocument/2006/relationships/slide" Target="/ppt/slides/slide6.xml" Id="R015aca3809e348a9" /><Relationship Type="http://schemas.openxmlformats.org/officeDocument/2006/relationships/slide" Target="/ppt/slides/slide7.xml" Id="Re4f47797d63445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85d43c8b344f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12fb1569c47ae" /><Relationship Type="http://schemas.openxmlformats.org/officeDocument/2006/relationships/theme" Target="/ppt/slideMasters/theme/theme1.xml" Id="R14b219f26b5e4e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612fb1569c47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70a77dd4c41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0b911220b4b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091c2029340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954f0b51d4b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df799a74340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ff9eff5b841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39456280644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MARITIME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MARITIME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39 629 192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4 868 044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3 831 089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1 174 803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11 759 383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LEDGER AS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DATALOY SYSTEMS AS  –  31,0 %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PEAK LOGISTICS AS  –  18,9 %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06731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info@viewmaritime.com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www.viewmaritime.com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998 497 914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MARITIME AS</a:t>
            </a:r>
          </a:p>
        </p:txBody>
      </p:sp>
    </p:spTree>
  </p:cSld>
  <p:clrMapOvr>
    <a:masterClrMapping xmlns:a="http://schemas.openxmlformats.org/drawingml/2006/main"/>
  </p:clrMapOvr>
</p:sld>
</file>