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c36ebf781e4d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5ef68928b6473a"/>
  </p:sldMasterIdLst>
  <p:sldIdLst>
    <p:sldId xmlns:r="http://schemas.openxmlformats.org/officeDocument/2006/relationships" id="256" r:id="R6724afb77d764750"/>
    <p:sldId xmlns:r="http://schemas.openxmlformats.org/officeDocument/2006/relationships" id="257" r:id="Rb2e818176b694524"/>
    <p:sldId xmlns:r="http://schemas.openxmlformats.org/officeDocument/2006/relationships" id="258" r:id="R193281e2b7bc487a"/>
    <p:sldId xmlns:r="http://schemas.openxmlformats.org/officeDocument/2006/relationships" id="259" r:id="R122ec46fcc524405"/>
    <p:sldId xmlns:r="http://schemas.openxmlformats.org/officeDocument/2006/relationships" id="260" r:id="R2b9de92e61a9475e"/>
    <p:sldId xmlns:r="http://schemas.openxmlformats.org/officeDocument/2006/relationships" id="261" r:id="R0641ad2714e94d7b"/>
    <p:sldId xmlns:r="http://schemas.openxmlformats.org/officeDocument/2006/relationships" id="262" r:id="R1eff3141d5464a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5ef68928b6473a" /><Relationship Type="http://schemas.openxmlformats.org/officeDocument/2006/relationships/slide" Target="/ppt/slides/slide1.xml" Id="R6724afb77d764750" /><Relationship Type="http://schemas.openxmlformats.org/officeDocument/2006/relationships/slide" Target="/ppt/slides/slide2.xml" Id="Rb2e818176b694524" /><Relationship Type="http://schemas.openxmlformats.org/officeDocument/2006/relationships/slide" Target="/ppt/slides/slide3.xml" Id="R193281e2b7bc487a" /><Relationship Type="http://schemas.openxmlformats.org/officeDocument/2006/relationships/slide" Target="/ppt/slides/slide4.xml" Id="R122ec46fcc524405" /><Relationship Type="http://schemas.openxmlformats.org/officeDocument/2006/relationships/slide" Target="/ppt/slides/slide5.xml" Id="R2b9de92e61a9475e" /><Relationship Type="http://schemas.openxmlformats.org/officeDocument/2006/relationships/slide" Target="/ppt/slides/slide6.xml" Id="R0641ad2714e94d7b" /><Relationship Type="http://schemas.openxmlformats.org/officeDocument/2006/relationships/slide" Target="/ppt/slides/slide7.xml" Id="R1eff3141d5464a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e0f8b0c5b042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50c24486b44e3" /><Relationship Type="http://schemas.openxmlformats.org/officeDocument/2006/relationships/theme" Target="/ppt/slideMasters/theme/theme1.xml" Id="R8de4189950644e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250c24486b44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5d6931c144d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6bf7eeea94f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3596d680640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ab7249a5e43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1205c43a045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cc28610a44b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f68508caf4f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MAGNE FORSETH TRUCKSERVICE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FORSETH TRUCKSERVICE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FORSETH TRUCKSERVICE AS ble etablert [år] og holder til i Soknedal.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FORSETH TRUCKSERVICE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FORSETH TRUCKSERVICE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FORSETH TRUCKSERVICE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591 574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−133 119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4 298 467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4 361 695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FORSETH TRUCKSERVICE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FORSETH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FORSETH TRUCKSERVICE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Sørbygda 211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7288 Soknedal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magne.forseth@gauldalen.no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998 533 872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MAGNE FORSETH TRUCKSERVICE AS</a:t>
            </a:r>
          </a:p>
        </p:txBody>
      </p:sp>
    </p:spTree>
  </p:cSld>
  <p:clrMapOvr>
    <a:masterClrMapping xmlns:a="http://schemas.openxmlformats.org/drawingml/2006/main"/>
  </p:clrMapOvr>
</p:sld>
</file>