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49906d75e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d4d26c6404b9e"/>
  </p:sldMasterIdLst>
  <p:sldIdLst>
    <p:sldId xmlns:r="http://schemas.openxmlformats.org/officeDocument/2006/relationships" id="256" r:id="R09a3da316124449d"/>
    <p:sldId xmlns:r="http://schemas.openxmlformats.org/officeDocument/2006/relationships" id="257" r:id="R852a2b03c0934a83"/>
    <p:sldId xmlns:r="http://schemas.openxmlformats.org/officeDocument/2006/relationships" id="258" r:id="R62c71024abb64b8c"/>
    <p:sldId xmlns:r="http://schemas.openxmlformats.org/officeDocument/2006/relationships" id="259" r:id="R7f7c551e2d6d4254"/>
    <p:sldId xmlns:r="http://schemas.openxmlformats.org/officeDocument/2006/relationships" id="260" r:id="R01ef749396f04ab4"/>
    <p:sldId xmlns:r="http://schemas.openxmlformats.org/officeDocument/2006/relationships" id="261" r:id="Rdfa66b413f9f4012"/>
    <p:sldId xmlns:r="http://schemas.openxmlformats.org/officeDocument/2006/relationships" id="262" r:id="R23df044aab8a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d4d26c6404b9e" /><Relationship Type="http://schemas.openxmlformats.org/officeDocument/2006/relationships/slide" Target="/ppt/slides/slide1.xml" Id="R09a3da316124449d" /><Relationship Type="http://schemas.openxmlformats.org/officeDocument/2006/relationships/slide" Target="/ppt/slides/slide2.xml" Id="R852a2b03c0934a83" /><Relationship Type="http://schemas.openxmlformats.org/officeDocument/2006/relationships/slide" Target="/ppt/slides/slide3.xml" Id="R62c71024abb64b8c" /><Relationship Type="http://schemas.openxmlformats.org/officeDocument/2006/relationships/slide" Target="/ppt/slides/slide4.xml" Id="R7f7c551e2d6d4254" /><Relationship Type="http://schemas.openxmlformats.org/officeDocument/2006/relationships/slide" Target="/ppt/slides/slide5.xml" Id="R01ef749396f04ab4" /><Relationship Type="http://schemas.openxmlformats.org/officeDocument/2006/relationships/slide" Target="/ppt/slides/slide6.xml" Id="Rdfa66b413f9f4012" /><Relationship Type="http://schemas.openxmlformats.org/officeDocument/2006/relationships/slide" Target="/ppt/slides/slide7.xml" Id="R23df044aab8a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7b880e6c6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3dd70499492f" /><Relationship Type="http://schemas.openxmlformats.org/officeDocument/2006/relationships/theme" Target="/ppt/slideMasters/theme/theme1.xml" Id="R30eb9494852f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93dd70499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02315c055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6223173b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52762ed0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4bda2d2c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ec57b348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480aaacb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8c60dbcf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KRISTIANSEN KAUPANG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VERONIKA KRISTIANSEN KAUPANG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83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kyrre@grenlandregnskap.no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