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5fb817ce8248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1b765cba844aa9"/>
  </p:sldMasterIdLst>
  <p:sldIdLst>
    <p:sldId xmlns:r="http://schemas.openxmlformats.org/officeDocument/2006/relationships" id="256" r:id="Re41846ca1f754464"/>
    <p:sldId xmlns:r="http://schemas.openxmlformats.org/officeDocument/2006/relationships" id="257" r:id="Rf96eedb110664481"/>
    <p:sldId xmlns:r="http://schemas.openxmlformats.org/officeDocument/2006/relationships" id="258" r:id="Rb81ce3ad42324378"/>
    <p:sldId xmlns:r="http://schemas.openxmlformats.org/officeDocument/2006/relationships" id="259" r:id="Ra4fa77f849c54f2d"/>
    <p:sldId xmlns:r="http://schemas.openxmlformats.org/officeDocument/2006/relationships" id="260" r:id="R805a60299cf04d64"/>
    <p:sldId xmlns:r="http://schemas.openxmlformats.org/officeDocument/2006/relationships" id="261" r:id="R89927529f7bc417d"/>
    <p:sldId xmlns:r="http://schemas.openxmlformats.org/officeDocument/2006/relationships" id="262" r:id="R7dc1dbefc8b64c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b765cba844aa9" /><Relationship Type="http://schemas.openxmlformats.org/officeDocument/2006/relationships/slide" Target="/ppt/slides/slide1.xml" Id="Re41846ca1f754464" /><Relationship Type="http://schemas.openxmlformats.org/officeDocument/2006/relationships/slide" Target="/ppt/slides/slide2.xml" Id="Rf96eedb110664481" /><Relationship Type="http://schemas.openxmlformats.org/officeDocument/2006/relationships/slide" Target="/ppt/slides/slide3.xml" Id="Rb81ce3ad42324378" /><Relationship Type="http://schemas.openxmlformats.org/officeDocument/2006/relationships/slide" Target="/ppt/slides/slide4.xml" Id="Ra4fa77f849c54f2d" /><Relationship Type="http://schemas.openxmlformats.org/officeDocument/2006/relationships/slide" Target="/ppt/slides/slide5.xml" Id="R805a60299cf04d64" /><Relationship Type="http://schemas.openxmlformats.org/officeDocument/2006/relationships/slide" Target="/ppt/slides/slide6.xml" Id="R89927529f7bc417d" /><Relationship Type="http://schemas.openxmlformats.org/officeDocument/2006/relationships/slide" Target="/ppt/slides/slide7.xml" Id="R7dc1dbefc8b64c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493a07fcd46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0d3b5c7c84bfe" /><Relationship Type="http://schemas.openxmlformats.org/officeDocument/2006/relationships/theme" Target="/ppt/slideMasters/theme/theme1.xml" Id="R6e4e172ef66d48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50d3b5c7c84b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7bf38c65047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e0ff0d6364d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839d93c7545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9d2e899084d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fb055d12b44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3396166e143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072a7d8234e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HOLDING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455 702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7 841 361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7 670 529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20 538 133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KAPITALINVEST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DIONYSOS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998 550 424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