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7b9a6076b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f71fd385641d6"/>
  </p:sldMasterIdLst>
  <p:sldIdLst>
    <p:sldId xmlns:r="http://schemas.openxmlformats.org/officeDocument/2006/relationships" id="256" r:id="Rfb7dadd515ed40aa"/>
    <p:sldId xmlns:r="http://schemas.openxmlformats.org/officeDocument/2006/relationships" id="257" r:id="Rda456d75b2e94514"/>
    <p:sldId xmlns:r="http://schemas.openxmlformats.org/officeDocument/2006/relationships" id="258" r:id="Ra672174f33794a31"/>
    <p:sldId xmlns:r="http://schemas.openxmlformats.org/officeDocument/2006/relationships" id="259" r:id="Rd9bc2009e4b2420c"/>
    <p:sldId xmlns:r="http://schemas.openxmlformats.org/officeDocument/2006/relationships" id="260" r:id="R6888b56feebf4c5d"/>
    <p:sldId xmlns:r="http://schemas.openxmlformats.org/officeDocument/2006/relationships" id="261" r:id="R0dc2c31f962c4f78"/>
    <p:sldId xmlns:r="http://schemas.openxmlformats.org/officeDocument/2006/relationships" id="262" r:id="R4db384e33263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f71fd385641d6" /><Relationship Type="http://schemas.openxmlformats.org/officeDocument/2006/relationships/slide" Target="/ppt/slides/slide1.xml" Id="Rfb7dadd515ed40aa" /><Relationship Type="http://schemas.openxmlformats.org/officeDocument/2006/relationships/slide" Target="/ppt/slides/slide2.xml" Id="Rda456d75b2e94514" /><Relationship Type="http://schemas.openxmlformats.org/officeDocument/2006/relationships/slide" Target="/ppt/slides/slide3.xml" Id="Ra672174f33794a31" /><Relationship Type="http://schemas.openxmlformats.org/officeDocument/2006/relationships/slide" Target="/ppt/slides/slide4.xml" Id="Rd9bc2009e4b2420c" /><Relationship Type="http://schemas.openxmlformats.org/officeDocument/2006/relationships/slide" Target="/ppt/slides/slide5.xml" Id="R6888b56feebf4c5d" /><Relationship Type="http://schemas.openxmlformats.org/officeDocument/2006/relationships/slide" Target="/ppt/slides/slide6.xml" Id="R0dc2c31f962c4f78" /><Relationship Type="http://schemas.openxmlformats.org/officeDocument/2006/relationships/slide" Target="/ppt/slides/slide7.xml" Id="R4db384e33263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1c7662076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7c2b5bed4316" /><Relationship Type="http://schemas.openxmlformats.org/officeDocument/2006/relationships/theme" Target="/ppt/slideMasters/theme/theme1.xml" Id="R64f64490103a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57c2b5bed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4310475a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9879aee0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f86a2916e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1b102f80f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699a03fc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f46ad3d6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61e70eb1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SØVOLD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