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12570109e149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9abfd2c1ae4dc9"/>
  </p:sldMasterIdLst>
  <p:sldIdLst>
    <p:sldId xmlns:r="http://schemas.openxmlformats.org/officeDocument/2006/relationships" id="256" r:id="R9d4c8d14a7ac4b08"/>
    <p:sldId xmlns:r="http://schemas.openxmlformats.org/officeDocument/2006/relationships" id="257" r:id="Rb32f4d2868fd4e77"/>
    <p:sldId xmlns:r="http://schemas.openxmlformats.org/officeDocument/2006/relationships" id="258" r:id="R099ad3cff93146c9"/>
    <p:sldId xmlns:r="http://schemas.openxmlformats.org/officeDocument/2006/relationships" id="259" r:id="Rd1bf653601984611"/>
    <p:sldId xmlns:r="http://schemas.openxmlformats.org/officeDocument/2006/relationships" id="260" r:id="R6595b4cc2bad4d1a"/>
    <p:sldId xmlns:r="http://schemas.openxmlformats.org/officeDocument/2006/relationships" id="261" r:id="R42a19a26280e4b8e"/>
    <p:sldId xmlns:r="http://schemas.openxmlformats.org/officeDocument/2006/relationships" id="262" r:id="Rf0e70c717e6043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9abfd2c1ae4dc9" /><Relationship Type="http://schemas.openxmlformats.org/officeDocument/2006/relationships/slide" Target="/ppt/slides/slide1.xml" Id="R9d4c8d14a7ac4b08" /><Relationship Type="http://schemas.openxmlformats.org/officeDocument/2006/relationships/slide" Target="/ppt/slides/slide2.xml" Id="Rb32f4d2868fd4e77" /><Relationship Type="http://schemas.openxmlformats.org/officeDocument/2006/relationships/slide" Target="/ppt/slides/slide3.xml" Id="R099ad3cff93146c9" /><Relationship Type="http://schemas.openxmlformats.org/officeDocument/2006/relationships/slide" Target="/ppt/slides/slide4.xml" Id="Rd1bf653601984611" /><Relationship Type="http://schemas.openxmlformats.org/officeDocument/2006/relationships/slide" Target="/ppt/slides/slide5.xml" Id="R6595b4cc2bad4d1a" /><Relationship Type="http://schemas.openxmlformats.org/officeDocument/2006/relationships/slide" Target="/ppt/slides/slide6.xml" Id="R42a19a26280e4b8e" /><Relationship Type="http://schemas.openxmlformats.org/officeDocument/2006/relationships/slide" Target="/ppt/slides/slide7.xml" Id="Rf0e70c717e6043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d407d6754843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ed06f171c0457c" /><Relationship Type="http://schemas.openxmlformats.org/officeDocument/2006/relationships/theme" Target="/ppt/slideMasters/theme/theme1.xml" Id="Rcbff0067df3846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ed06f171c045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ad590cbb9d45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14a115e35f4d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c5aec93d814b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ed7f3e6c449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52663e23db4a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35b022204a462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75757c79f14b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DIREKTE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DIREKTE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DIREKTE REGNSKAP AS ble etablert [år] og holder til i Tolvsrød.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DIREKTE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DIREKTE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DIREKTE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4 471 512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896 835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612 172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2 071 438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4 469 036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DIREKTE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MARINA VLADIMIROVNA JACOBSEN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BRILLEFINT AS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DIREKTE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Gauterødveien 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3154 Tolvsrød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www.direkteregnskap.no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998 628 083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DIREKTE REGNSKAP AS</a:t>
            </a:r>
          </a:p>
        </p:txBody>
      </p:sp>
    </p:spTree>
  </p:cSld>
  <p:clrMapOvr>
    <a:masterClrMapping xmlns:a="http://schemas.openxmlformats.org/drawingml/2006/main"/>
  </p:clrMapOvr>
</p:sld>
</file>