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ccc843d05840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1468b89dac4bd4"/>
  </p:sldMasterIdLst>
  <p:sldIdLst>
    <p:sldId xmlns:r="http://schemas.openxmlformats.org/officeDocument/2006/relationships" id="256" r:id="R0ec89428cb474cd6"/>
    <p:sldId xmlns:r="http://schemas.openxmlformats.org/officeDocument/2006/relationships" id="257" r:id="R487ab809602d4773"/>
    <p:sldId xmlns:r="http://schemas.openxmlformats.org/officeDocument/2006/relationships" id="258" r:id="Rab78af7e1f694dff"/>
    <p:sldId xmlns:r="http://schemas.openxmlformats.org/officeDocument/2006/relationships" id="259" r:id="R5fe14db16a7442c3"/>
    <p:sldId xmlns:r="http://schemas.openxmlformats.org/officeDocument/2006/relationships" id="260" r:id="R14dc466b35d2488e"/>
    <p:sldId xmlns:r="http://schemas.openxmlformats.org/officeDocument/2006/relationships" id="261" r:id="R625fbcc89a80472e"/>
    <p:sldId xmlns:r="http://schemas.openxmlformats.org/officeDocument/2006/relationships" id="262" r:id="Rffab199cef6348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468b89dac4bd4" /><Relationship Type="http://schemas.openxmlformats.org/officeDocument/2006/relationships/slide" Target="/ppt/slides/slide1.xml" Id="R0ec89428cb474cd6" /><Relationship Type="http://schemas.openxmlformats.org/officeDocument/2006/relationships/slide" Target="/ppt/slides/slide2.xml" Id="R487ab809602d4773" /><Relationship Type="http://schemas.openxmlformats.org/officeDocument/2006/relationships/slide" Target="/ppt/slides/slide3.xml" Id="Rab78af7e1f694dff" /><Relationship Type="http://schemas.openxmlformats.org/officeDocument/2006/relationships/slide" Target="/ppt/slides/slide4.xml" Id="R5fe14db16a7442c3" /><Relationship Type="http://schemas.openxmlformats.org/officeDocument/2006/relationships/slide" Target="/ppt/slides/slide5.xml" Id="R14dc466b35d2488e" /><Relationship Type="http://schemas.openxmlformats.org/officeDocument/2006/relationships/slide" Target="/ppt/slides/slide6.xml" Id="R625fbcc89a80472e" /><Relationship Type="http://schemas.openxmlformats.org/officeDocument/2006/relationships/slide" Target="/ppt/slides/slide7.xml" Id="Rffab199cef6348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ca9d46fbe43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c022c2aac4713" /><Relationship Type="http://schemas.openxmlformats.org/officeDocument/2006/relationships/theme" Target="/ppt/slideMasters/theme/theme1.xml" Id="R48e9cff0684a46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4c022c2aac47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99794fb8541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9de23587e43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e991ffc544f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7466a56c14f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8a5f768c54a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9c69b23c94f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682df3a424f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VEGA VESTROM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 VESTROM AS ble etablert [år] og holder til i Hedalen.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642 944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642 900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681 899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6 991 812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6 996 889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VESTROM VEGARD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Vestsidevegen 359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3528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998 678 560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