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05072ca42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35717a3514d07"/>
  </p:sldMasterIdLst>
  <p:sldIdLst>
    <p:sldId xmlns:r="http://schemas.openxmlformats.org/officeDocument/2006/relationships" id="256" r:id="Rd78ca0ffc9a3415b"/>
    <p:sldId xmlns:r="http://schemas.openxmlformats.org/officeDocument/2006/relationships" id="257" r:id="Rb72d23e9adf046ed"/>
    <p:sldId xmlns:r="http://schemas.openxmlformats.org/officeDocument/2006/relationships" id="258" r:id="R105c53919b504e9e"/>
    <p:sldId xmlns:r="http://schemas.openxmlformats.org/officeDocument/2006/relationships" id="259" r:id="R8db04959364348c7"/>
    <p:sldId xmlns:r="http://schemas.openxmlformats.org/officeDocument/2006/relationships" id="260" r:id="R49ac3a646c5646c3"/>
    <p:sldId xmlns:r="http://schemas.openxmlformats.org/officeDocument/2006/relationships" id="261" r:id="R9b3ccdf15482447e"/>
    <p:sldId xmlns:r="http://schemas.openxmlformats.org/officeDocument/2006/relationships" id="262" r:id="Re7b59eece788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35717a3514d07" /><Relationship Type="http://schemas.openxmlformats.org/officeDocument/2006/relationships/slide" Target="/ppt/slides/slide1.xml" Id="Rd78ca0ffc9a3415b" /><Relationship Type="http://schemas.openxmlformats.org/officeDocument/2006/relationships/slide" Target="/ppt/slides/slide2.xml" Id="Rb72d23e9adf046ed" /><Relationship Type="http://schemas.openxmlformats.org/officeDocument/2006/relationships/slide" Target="/ppt/slides/slide3.xml" Id="R105c53919b504e9e" /><Relationship Type="http://schemas.openxmlformats.org/officeDocument/2006/relationships/slide" Target="/ppt/slides/slide4.xml" Id="R8db04959364348c7" /><Relationship Type="http://schemas.openxmlformats.org/officeDocument/2006/relationships/slide" Target="/ppt/slides/slide5.xml" Id="R49ac3a646c5646c3" /><Relationship Type="http://schemas.openxmlformats.org/officeDocument/2006/relationships/slide" Target="/ppt/slides/slide6.xml" Id="R9b3ccdf15482447e" /><Relationship Type="http://schemas.openxmlformats.org/officeDocument/2006/relationships/slide" Target="/ppt/slides/slide7.xml" Id="Re7b59eece788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6030f5c28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0654f38f4392" /><Relationship Type="http://schemas.openxmlformats.org/officeDocument/2006/relationships/theme" Target="/ppt/slideMasters/theme/theme1.xml" Id="R29324acdc25e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e0654f38f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b59894543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3791552c1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727041250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d33aeb734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ed76895ae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573360e746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584acb916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KVAKS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KVAKS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KVAKS CORPORATE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KVAKS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KVAKS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KVAKS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1 203 872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KVAKS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STENVOLD WIK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KVAKS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Djupsjøveien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lars@kvaks.no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998 701 066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KVAKS CORPORATE AS</a:t>
            </a:r>
          </a:p>
        </p:txBody>
      </p:sp>
    </p:spTree>
  </p:cSld>
  <p:clrMapOvr>
    <a:masterClrMapping xmlns:a="http://schemas.openxmlformats.org/drawingml/2006/main"/>
  </p:clrMapOvr>
</p:sld>
</file>