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4f4bcb532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a3a60dfc44a2c"/>
  </p:sldMasterIdLst>
  <p:sldIdLst>
    <p:sldId xmlns:r="http://schemas.openxmlformats.org/officeDocument/2006/relationships" id="256" r:id="Rf19b94ab915c44d4"/>
    <p:sldId xmlns:r="http://schemas.openxmlformats.org/officeDocument/2006/relationships" id="257" r:id="R01c605c0c4f64399"/>
    <p:sldId xmlns:r="http://schemas.openxmlformats.org/officeDocument/2006/relationships" id="258" r:id="Rf6dd991ee5034e42"/>
    <p:sldId xmlns:r="http://schemas.openxmlformats.org/officeDocument/2006/relationships" id="259" r:id="Rdfc822b655bd40e5"/>
    <p:sldId xmlns:r="http://schemas.openxmlformats.org/officeDocument/2006/relationships" id="260" r:id="Rc4ba960396d3483f"/>
    <p:sldId xmlns:r="http://schemas.openxmlformats.org/officeDocument/2006/relationships" id="261" r:id="R8ffc557f1c174583"/>
    <p:sldId xmlns:r="http://schemas.openxmlformats.org/officeDocument/2006/relationships" id="262" r:id="Rdfa79f045b2e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a3a60dfc44a2c" /><Relationship Type="http://schemas.openxmlformats.org/officeDocument/2006/relationships/slide" Target="/ppt/slides/slide1.xml" Id="Rf19b94ab915c44d4" /><Relationship Type="http://schemas.openxmlformats.org/officeDocument/2006/relationships/slide" Target="/ppt/slides/slide2.xml" Id="R01c605c0c4f64399" /><Relationship Type="http://schemas.openxmlformats.org/officeDocument/2006/relationships/slide" Target="/ppt/slides/slide3.xml" Id="Rf6dd991ee5034e42" /><Relationship Type="http://schemas.openxmlformats.org/officeDocument/2006/relationships/slide" Target="/ppt/slides/slide4.xml" Id="Rdfc822b655bd40e5" /><Relationship Type="http://schemas.openxmlformats.org/officeDocument/2006/relationships/slide" Target="/ppt/slides/slide5.xml" Id="Rc4ba960396d3483f" /><Relationship Type="http://schemas.openxmlformats.org/officeDocument/2006/relationships/slide" Target="/ppt/slides/slide6.xml" Id="R8ffc557f1c174583" /><Relationship Type="http://schemas.openxmlformats.org/officeDocument/2006/relationships/slide" Target="/ppt/slides/slide7.xml" Id="Rdfa79f045b2e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d28e6bd91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1e76023b549b4" /><Relationship Type="http://schemas.openxmlformats.org/officeDocument/2006/relationships/theme" Target="/ppt/slideMasters/theme/theme1.xml" Id="R17cdc5a8d508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1e76023b5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4bdd8deb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de2311d45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93f67a3b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5bd631f99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e7165671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7a462313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bd127781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MARINE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Kamfjordveien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