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b7b880752c42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8e074270c349f8"/>
  </p:sldMasterIdLst>
  <p:sldIdLst>
    <p:sldId xmlns:r="http://schemas.openxmlformats.org/officeDocument/2006/relationships" id="256" r:id="Rd54720dd2fe94ab6"/>
    <p:sldId xmlns:r="http://schemas.openxmlformats.org/officeDocument/2006/relationships" id="257" r:id="R2f9ef36bbfe142d2"/>
    <p:sldId xmlns:r="http://schemas.openxmlformats.org/officeDocument/2006/relationships" id="258" r:id="R8f09a0d5125c44d5"/>
    <p:sldId xmlns:r="http://schemas.openxmlformats.org/officeDocument/2006/relationships" id="259" r:id="R80ba43a9a4564db8"/>
    <p:sldId xmlns:r="http://schemas.openxmlformats.org/officeDocument/2006/relationships" id="260" r:id="R022dcf91d7084e0d"/>
    <p:sldId xmlns:r="http://schemas.openxmlformats.org/officeDocument/2006/relationships" id="261" r:id="Rd5acde906f7e4ae1"/>
    <p:sldId xmlns:r="http://schemas.openxmlformats.org/officeDocument/2006/relationships" id="262" r:id="R64bcf5cafbe948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8e074270c349f8" /><Relationship Type="http://schemas.openxmlformats.org/officeDocument/2006/relationships/slide" Target="/ppt/slides/slide1.xml" Id="Rd54720dd2fe94ab6" /><Relationship Type="http://schemas.openxmlformats.org/officeDocument/2006/relationships/slide" Target="/ppt/slides/slide2.xml" Id="R2f9ef36bbfe142d2" /><Relationship Type="http://schemas.openxmlformats.org/officeDocument/2006/relationships/slide" Target="/ppt/slides/slide3.xml" Id="R8f09a0d5125c44d5" /><Relationship Type="http://schemas.openxmlformats.org/officeDocument/2006/relationships/slide" Target="/ppt/slides/slide4.xml" Id="R80ba43a9a4564db8" /><Relationship Type="http://schemas.openxmlformats.org/officeDocument/2006/relationships/slide" Target="/ppt/slides/slide5.xml" Id="R022dcf91d7084e0d" /><Relationship Type="http://schemas.openxmlformats.org/officeDocument/2006/relationships/slide" Target="/ppt/slides/slide6.xml" Id="Rd5acde906f7e4ae1" /><Relationship Type="http://schemas.openxmlformats.org/officeDocument/2006/relationships/slide" Target="/ppt/slides/slide7.xml" Id="R64bcf5cafbe948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4f90fb14804c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9fd0de2bc442d" /><Relationship Type="http://schemas.openxmlformats.org/officeDocument/2006/relationships/theme" Target="/ppt/slideMasters/theme/theme1.xml" Id="R63d026771c9b4d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69fd0de2bc44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defeac14348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f44e40d9f46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27e0d0a2b48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5fc3e7b494f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314fb10e443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7c25af0dc4e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5c857122741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TOWIL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TOWIL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4 205 139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28 651 012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28 674 015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WILBERG TOVE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Svaneveien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998 718 139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