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99a8745dc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ea0f4397e4e2f"/>
  </p:sldMasterIdLst>
  <p:sldIdLst>
    <p:sldId xmlns:r="http://schemas.openxmlformats.org/officeDocument/2006/relationships" id="256" r:id="R0efd8521573647bf"/>
    <p:sldId xmlns:r="http://schemas.openxmlformats.org/officeDocument/2006/relationships" id="257" r:id="Re0508f1621ee48bc"/>
    <p:sldId xmlns:r="http://schemas.openxmlformats.org/officeDocument/2006/relationships" id="258" r:id="Rdabc4309061d4381"/>
    <p:sldId xmlns:r="http://schemas.openxmlformats.org/officeDocument/2006/relationships" id="259" r:id="Rde4e5210d2444182"/>
    <p:sldId xmlns:r="http://schemas.openxmlformats.org/officeDocument/2006/relationships" id="260" r:id="R89a75b23986f4eda"/>
    <p:sldId xmlns:r="http://schemas.openxmlformats.org/officeDocument/2006/relationships" id="261" r:id="Rb70db31cb41c467e"/>
    <p:sldId xmlns:r="http://schemas.openxmlformats.org/officeDocument/2006/relationships" id="262" r:id="Re8179711232b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ea0f4397e4e2f" /><Relationship Type="http://schemas.openxmlformats.org/officeDocument/2006/relationships/slide" Target="/ppt/slides/slide1.xml" Id="R0efd8521573647bf" /><Relationship Type="http://schemas.openxmlformats.org/officeDocument/2006/relationships/slide" Target="/ppt/slides/slide2.xml" Id="Re0508f1621ee48bc" /><Relationship Type="http://schemas.openxmlformats.org/officeDocument/2006/relationships/slide" Target="/ppt/slides/slide3.xml" Id="Rdabc4309061d4381" /><Relationship Type="http://schemas.openxmlformats.org/officeDocument/2006/relationships/slide" Target="/ppt/slides/slide4.xml" Id="Rde4e5210d2444182" /><Relationship Type="http://schemas.openxmlformats.org/officeDocument/2006/relationships/slide" Target="/ppt/slides/slide5.xml" Id="R89a75b23986f4eda" /><Relationship Type="http://schemas.openxmlformats.org/officeDocument/2006/relationships/slide" Target="/ppt/slides/slide6.xml" Id="Rb70db31cb41c467e" /><Relationship Type="http://schemas.openxmlformats.org/officeDocument/2006/relationships/slide" Target="/ppt/slides/slide7.xml" Id="Re8179711232b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fdbdc9282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3fc4454f847ae" /><Relationship Type="http://schemas.openxmlformats.org/officeDocument/2006/relationships/theme" Target="/ppt/slideMasters/theme/theme1.xml" Id="R639e347d11f0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3fc4454f8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9e75d442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9aaa324d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758fe73d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9bd0a6661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c3d2494d2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fdaa5154f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eef9d199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