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aa538672f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60c0001ca4ccb"/>
  </p:sldMasterIdLst>
  <p:sldIdLst>
    <p:sldId xmlns:r="http://schemas.openxmlformats.org/officeDocument/2006/relationships" id="256" r:id="Rc979068b7cf443b7"/>
    <p:sldId xmlns:r="http://schemas.openxmlformats.org/officeDocument/2006/relationships" id="257" r:id="R1c2c91190a5c4c08"/>
    <p:sldId xmlns:r="http://schemas.openxmlformats.org/officeDocument/2006/relationships" id="258" r:id="Re150d6db74cd4917"/>
    <p:sldId xmlns:r="http://schemas.openxmlformats.org/officeDocument/2006/relationships" id="259" r:id="R2502b4afd8f84986"/>
    <p:sldId xmlns:r="http://schemas.openxmlformats.org/officeDocument/2006/relationships" id="260" r:id="R836a88c59ace4dac"/>
    <p:sldId xmlns:r="http://schemas.openxmlformats.org/officeDocument/2006/relationships" id="261" r:id="Ref4cfaac6f60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60c0001ca4ccb" /><Relationship Type="http://schemas.openxmlformats.org/officeDocument/2006/relationships/slide" Target="/ppt/slides/slide1.xml" Id="Rc979068b7cf443b7" /><Relationship Type="http://schemas.openxmlformats.org/officeDocument/2006/relationships/slide" Target="/ppt/slides/slide2.xml" Id="R1c2c91190a5c4c08" /><Relationship Type="http://schemas.openxmlformats.org/officeDocument/2006/relationships/slide" Target="/ppt/slides/slide3.xml" Id="Re150d6db74cd4917" /><Relationship Type="http://schemas.openxmlformats.org/officeDocument/2006/relationships/slide" Target="/ppt/slides/slide4.xml" Id="R2502b4afd8f84986" /><Relationship Type="http://schemas.openxmlformats.org/officeDocument/2006/relationships/slide" Target="/ppt/slides/slide5.xml" Id="R836a88c59ace4dac" /><Relationship Type="http://schemas.openxmlformats.org/officeDocument/2006/relationships/slide" Target="/ppt/slides/slide6.xml" Id="Ref4cfaac6f60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da8d015f5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d6c5c1454ff5" /><Relationship Type="http://schemas.openxmlformats.org/officeDocument/2006/relationships/theme" Target="/ppt/slideMasters/theme/theme1.xml" Id="R1dbfd1281616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9d6c5c145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c19302f6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c500615c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3c85829d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d61c6755a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e15e824c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6cac08c3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