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d3a19738ec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2c484be86c465c"/>
  </p:sldMasterIdLst>
  <p:sldIdLst>
    <p:sldId xmlns:r="http://schemas.openxmlformats.org/officeDocument/2006/relationships" id="256" r:id="R8fb80ca43e124a9c"/>
    <p:sldId xmlns:r="http://schemas.openxmlformats.org/officeDocument/2006/relationships" id="257" r:id="Rfeb9df991cb14e36"/>
    <p:sldId xmlns:r="http://schemas.openxmlformats.org/officeDocument/2006/relationships" id="258" r:id="R2d02d044dc674a94"/>
    <p:sldId xmlns:r="http://schemas.openxmlformats.org/officeDocument/2006/relationships" id="259" r:id="R1a63a891d18a4771"/>
    <p:sldId xmlns:r="http://schemas.openxmlformats.org/officeDocument/2006/relationships" id="260" r:id="R3c98ae4a494548f8"/>
    <p:sldId xmlns:r="http://schemas.openxmlformats.org/officeDocument/2006/relationships" id="261" r:id="R82d278b4cdfc42c2"/>
    <p:sldId xmlns:r="http://schemas.openxmlformats.org/officeDocument/2006/relationships" id="262" r:id="Rf24c6b176cb446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c484be86c465c" /><Relationship Type="http://schemas.openxmlformats.org/officeDocument/2006/relationships/slide" Target="/ppt/slides/slide1.xml" Id="R8fb80ca43e124a9c" /><Relationship Type="http://schemas.openxmlformats.org/officeDocument/2006/relationships/slide" Target="/ppt/slides/slide2.xml" Id="Rfeb9df991cb14e36" /><Relationship Type="http://schemas.openxmlformats.org/officeDocument/2006/relationships/slide" Target="/ppt/slides/slide3.xml" Id="R2d02d044dc674a94" /><Relationship Type="http://schemas.openxmlformats.org/officeDocument/2006/relationships/slide" Target="/ppt/slides/slide4.xml" Id="R1a63a891d18a4771" /><Relationship Type="http://schemas.openxmlformats.org/officeDocument/2006/relationships/slide" Target="/ppt/slides/slide5.xml" Id="R3c98ae4a494548f8" /><Relationship Type="http://schemas.openxmlformats.org/officeDocument/2006/relationships/slide" Target="/ppt/slides/slide6.xml" Id="R82d278b4cdfc42c2" /><Relationship Type="http://schemas.openxmlformats.org/officeDocument/2006/relationships/slide" Target="/ppt/slides/slide7.xml" Id="Rf24c6b176cb446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d8221c59843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204fb271f4912" /><Relationship Type="http://schemas.openxmlformats.org/officeDocument/2006/relationships/theme" Target="/ppt/slideMasters/theme/theme1.xml" Id="R17ffe08ae8d046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9204fb271f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8172f3e78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0f9aac1004a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36de333a1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1d1927f204b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db91a766b4a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65814cf1243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e8f57265442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NIZA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NIZA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484 960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3 260 850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35 992 142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36 224 454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EDBO ANDERS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Øverlands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998 802 482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