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3f07cdcd1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d170925d84293"/>
  </p:sldMasterIdLst>
  <p:sldIdLst>
    <p:sldId xmlns:r="http://schemas.openxmlformats.org/officeDocument/2006/relationships" id="256" r:id="R549fdac689524db3"/>
    <p:sldId xmlns:r="http://schemas.openxmlformats.org/officeDocument/2006/relationships" id="257" r:id="Rea4e86a28fc54073"/>
    <p:sldId xmlns:r="http://schemas.openxmlformats.org/officeDocument/2006/relationships" id="258" r:id="Rdae25cc0dd534eb3"/>
    <p:sldId xmlns:r="http://schemas.openxmlformats.org/officeDocument/2006/relationships" id="259" r:id="R9b62e69ec0664098"/>
    <p:sldId xmlns:r="http://schemas.openxmlformats.org/officeDocument/2006/relationships" id="260" r:id="R94da5ee2d5d94552"/>
    <p:sldId xmlns:r="http://schemas.openxmlformats.org/officeDocument/2006/relationships" id="261" r:id="R56fa5f4100c44c9e"/>
    <p:sldId xmlns:r="http://schemas.openxmlformats.org/officeDocument/2006/relationships" id="262" r:id="R0af762e4bf67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d170925d84293" /><Relationship Type="http://schemas.openxmlformats.org/officeDocument/2006/relationships/slide" Target="/ppt/slides/slide1.xml" Id="R549fdac689524db3" /><Relationship Type="http://schemas.openxmlformats.org/officeDocument/2006/relationships/slide" Target="/ppt/slides/slide2.xml" Id="Rea4e86a28fc54073" /><Relationship Type="http://schemas.openxmlformats.org/officeDocument/2006/relationships/slide" Target="/ppt/slides/slide3.xml" Id="Rdae25cc0dd534eb3" /><Relationship Type="http://schemas.openxmlformats.org/officeDocument/2006/relationships/slide" Target="/ppt/slides/slide4.xml" Id="R9b62e69ec0664098" /><Relationship Type="http://schemas.openxmlformats.org/officeDocument/2006/relationships/slide" Target="/ppt/slides/slide5.xml" Id="R94da5ee2d5d94552" /><Relationship Type="http://schemas.openxmlformats.org/officeDocument/2006/relationships/slide" Target="/ppt/slides/slide6.xml" Id="R56fa5f4100c44c9e" /><Relationship Type="http://schemas.openxmlformats.org/officeDocument/2006/relationships/slide" Target="/ppt/slides/slide7.xml" Id="R0af762e4bf67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70584cf1b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9f8d06d547b1" /><Relationship Type="http://schemas.openxmlformats.org/officeDocument/2006/relationships/theme" Target="/ppt/slideMasters/theme/theme1.xml" Id="R3f0bd9f88ae6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49f8d06d5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784c4234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2d615264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b7bc1a13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7b49c6b6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8b82d019a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1ce6387c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ffcb3870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TRYM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