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d52fb68acb41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c41b957ccb4989"/>
  </p:sldMasterIdLst>
  <p:sldIdLst>
    <p:sldId xmlns:r="http://schemas.openxmlformats.org/officeDocument/2006/relationships" id="256" r:id="R186db96f8c634e03"/>
    <p:sldId xmlns:r="http://schemas.openxmlformats.org/officeDocument/2006/relationships" id="257" r:id="R7db29b9c5d4d4b45"/>
    <p:sldId xmlns:r="http://schemas.openxmlformats.org/officeDocument/2006/relationships" id="258" r:id="Ra6c1d03949144581"/>
    <p:sldId xmlns:r="http://schemas.openxmlformats.org/officeDocument/2006/relationships" id="259" r:id="R52ca6962b71c4df4"/>
    <p:sldId xmlns:r="http://schemas.openxmlformats.org/officeDocument/2006/relationships" id="260" r:id="R58dae551dfc24782"/>
    <p:sldId xmlns:r="http://schemas.openxmlformats.org/officeDocument/2006/relationships" id="261" r:id="Rb89e193393eb436c"/>
    <p:sldId xmlns:r="http://schemas.openxmlformats.org/officeDocument/2006/relationships" id="262" r:id="R35ee8e3386db4f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c41b957ccb4989" /><Relationship Type="http://schemas.openxmlformats.org/officeDocument/2006/relationships/slide" Target="/ppt/slides/slide1.xml" Id="R186db96f8c634e03" /><Relationship Type="http://schemas.openxmlformats.org/officeDocument/2006/relationships/slide" Target="/ppt/slides/slide2.xml" Id="R7db29b9c5d4d4b45" /><Relationship Type="http://schemas.openxmlformats.org/officeDocument/2006/relationships/slide" Target="/ppt/slides/slide3.xml" Id="Ra6c1d03949144581" /><Relationship Type="http://schemas.openxmlformats.org/officeDocument/2006/relationships/slide" Target="/ppt/slides/slide4.xml" Id="R52ca6962b71c4df4" /><Relationship Type="http://schemas.openxmlformats.org/officeDocument/2006/relationships/slide" Target="/ppt/slides/slide5.xml" Id="R58dae551dfc24782" /><Relationship Type="http://schemas.openxmlformats.org/officeDocument/2006/relationships/slide" Target="/ppt/slides/slide6.xml" Id="Rb89e193393eb436c" /><Relationship Type="http://schemas.openxmlformats.org/officeDocument/2006/relationships/slide" Target="/ppt/slides/slide7.xml" Id="R35ee8e3386db4f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0661b4a0644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1005bb6624626" /><Relationship Type="http://schemas.openxmlformats.org/officeDocument/2006/relationships/theme" Target="/ppt/slideMasters/theme/theme1.xml" Id="Rf57e14a10fcc48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81005bb66246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13cc7e99a4f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ed4b9d3ef45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7d07efa5f40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e8dfb36904b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7e270cbb840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5f71d460746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30855d12d47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CAPGUARD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CAPGUARD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CAPGUARD ACCOUNTING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CAPGUARD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CAPGUARD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CAPGUARD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1 579 450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139 414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685 295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904 810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CAPGUARD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CAPGUARD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CAPGUARD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accounting@capguard.no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www.capguard.no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998 916 135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CAPGUARD ACCOUNTING AS</a:t>
            </a:r>
          </a:p>
        </p:txBody>
      </p:sp>
    </p:spTree>
  </p:cSld>
  <p:clrMapOvr>
    <a:masterClrMapping xmlns:a="http://schemas.openxmlformats.org/drawingml/2006/main"/>
  </p:clrMapOvr>
</p:sld>
</file>