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d8b98cc4c45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d8e14d93f4066"/>
  </p:sldMasterIdLst>
  <p:sldIdLst>
    <p:sldId xmlns:r="http://schemas.openxmlformats.org/officeDocument/2006/relationships" id="256" r:id="Rb83c1125af6f4802"/>
    <p:sldId xmlns:r="http://schemas.openxmlformats.org/officeDocument/2006/relationships" id="257" r:id="Rffb4ac47a983438b"/>
    <p:sldId xmlns:r="http://schemas.openxmlformats.org/officeDocument/2006/relationships" id="258" r:id="R2536a385e0d341df"/>
    <p:sldId xmlns:r="http://schemas.openxmlformats.org/officeDocument/2006/relationships" id="259" r:id="Rbff9a7d7f71544e8"/>
    <p:sldId xmlns:r="http://schemas.openxmlformats.org/officeDocument/2006/relationships" id="260" r:id="R0edf184f547d4188"/>
    <p:sldId xmlns:r="http://schemas.openxmlformats.org/officeDocument/2006/relationships" id="261" r:id="Re6beb932be7d4a6c"/>
    <p:sldId xmlns:r="http://schemas.openxmlformats.org/officeDocument/2006/relationships" id="262" r:id="Re5604263291e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d8e14d93f4066" /><Relationship Type="http://schemas.openxmlformats.org/officeDocument/2006/relationships/slide" Target="/ppt/slides/slide1.xml" Id="Rb83c1125af6f4802" /><Relationship Type="http://schemas.openxmlformats.org/officeDocument/2006/relationships/slide" Target="/ppt/slides/slide2.xml" Id="Rffb4ac47a983438b" /><Relationship Type="http://schemas.openxmlformats.org/officeDocument/2006/relationships/slide" Target="/ppt/slides/slide3.xml" Id="R2536a385e0d341df" /><Relationship Type="http://schemas.openxmlformats.org/officeDocument/2006/relationships/slide" Target="/ppt/slides/slide4.xml" Id="Rbff9a7d7f71544e8" /><Relationship Type="http://schemas.openxmlformats.org/officeDocument/2006/relationships/slide" Target="/ppt/slides/slide5.xml" Id="R0edf184f547d4188" /><Relationship Type="http://schemas.openxmlformats.org/officeDocument/2006/relationships/slide" Target="/ppt/slides/slide6.xml" Id="Re6beb932be7d4a6c" /><Relationship Type="http://schemas.openxmlformats.org/officeDocument/2006/relationships/slide" Target="/ppt/slides/slide7.xml" Id="Re5604263291e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ae3001b80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d723cc1de4c64" /><Relationship Type="http://schemas.openxmlformats.org/officeDocument/2006/relationships/theme" Target="/ppt/slideMasters/theme/theme1.xml" Id="R77343a1cc78c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d723cc1de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661f19d06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a69795b71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476b1bdb14b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00f995d4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73b78da37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8e53a5ec44f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6bf41cec5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AKSNES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AKSNES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8 519 541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8 999 076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AKSNES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998 943 248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AKSNES HOLDING AS</a:t>
            </a:r>
          </a:p>
        </p:txBody>
      </p:sp>
    </p:spTree>
  </p:cSld>
  <p:clrMapOvr>
    <a:masterClrMapping xmlns:a="http://schemas.openxmlformats.org/drawingml/2006/main"/>
  </p:clrMapOvr>
</p:sld>
</file>