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2b4693020d44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0d97c6ae274ef0"/>
  </p:sldMasterIdLst>
  <p:sldIdLst>
    <p:sldId xmlns:r="http://schemas.openxmlformats.org/officeDocument/2006/relationships" id="256" r:id="R4f60617071ab49e1"/>
    <p:sldId xmlns:r="http://schemas.openxmlformats.org/officeDocument/2006/relationships" id="257" r:id="R82906fdcd9694fc7"/>
    <p:sldId xmlns:r="http://schemas.openxmlformats.org/officeDocument/2006/relationships" id="258" r:id="Rd393ccc552924589"/>
    <p:sldId xmlns:r="http://schemas.openxmlformats.org/officeDocument/2006/relationships" id="259" r:id="R2cdef970dba34d32"/>
    <p:sldId xmlns:r="http://schemas.openxmlformats.org/officeDocument/2006/relationships" id="260" r:id="R210dc45ae1c847b3"/>
    <p:sldId xmlns:r="http://schemas.openxmlformats.org/officeDocument/2006/relationships" id="261" r:id="Rffc71563360c4143"/>
    <p:sldId xmlns:r="http://schemas.openxmlformats.org/officeDocument/2006/relationships" id="262" r:id="Rc7208e59c39947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0d97c6ae274ef0" /><Relationship Type="http://schemas.openxmlformats.org/officeDocument/2006/relationships/slide" Target="/ppt/slides/slide1.xml" Id="R4f60617071ab49e1" /><Relationship Type="http://schemas.openxmlformats.org/officeDocument/2006/relationships/slide" Target="/ppt/slides/slide2.xml" Id="R82906fdcd9694fc7" /><Relationship Type="http://schemas.openxmlformats.org/officeDocument/2006/relationships/slide" Target="/ppt/slides/slide3.xml" Id="Rd393ccc552924589" /><Relationship Type="http://schemas.openxmlformats.org/officeDocument/2006/relationships/slide" Target="/ppt/slides/slide4.xml" Id="R2cdef970dba34d32" /><Relationship Type="http://schemas.openxmlformats.org/officeDocument/2006/relationships/slide" Target="/ppt/slides/slide5.xml" Id="R210dc45ae1c847b3" /><Relationship Type="http://schemas.openxmlformats.org/officeDocument/2006/relationships/slide" Target="/ppt/slides/slide6.xml" Id="Rffc71563360c4143" /><Relationship Type="http://schemas.openxmlformats.org/officeDocument/2006/relationships/slide" Target="/ppt/slides/slide7.xml" Id="Rc7208e59c39947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5b340681f041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1b00330954360" /><Relationship Type="http://schemas.openxmlformats.org/officeDocument/2006/relationships/theme" Target="/ppt/slideMasters/theme/theme1.xml" Id="R55f0e570ddd342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81b003309543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25d8ca1e940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7ee9fbb6145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162ca74ed40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5119f8bf140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17542c50948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8498995984c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6886fc6a54d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OIH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OIH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OIH INVEST AS ble etablert [år] og holder til i Frei.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OIH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OIH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OIH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1 172 172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4 968 608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5 014 848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OIH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INGAR HJELKREM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OIH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Langhaugen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6522 Frei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999 014 445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OIH INVEST AS</a:t>
            </a:r>
          </a:p>
        </p:txBody>
      </p:sp>
    </p:spTree>
  </p:cSld>
  <p:clrMapOvr>
    <a:masterClrMapping xmlns:a="http://schemas.openxmlformats.org/drawingml/2006/main"/>
  </p:clrMapOvr>
</p:sld>
</file>