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bc6c1f783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282c05fb424557"/>
  </p:sldMasterIdLst>
  <p:sldIdLst>
    <p:sldId xmlns:r="http://schemas.openxmlformats.org/officeDocument/2006/relationships" id="256" r:id="R7d5890cbcccf4d3c"/>
    <p:sldId xmlns:r="http://schemas.openxmlformats.org/officeDocument/2006/relationships" id="257" r:id="R1889b589841c4395"/>
    <p:sldId xmlns:r="http://schemas.openxmlformats.org/officeDocument/2006/relationships" id="258" r:id="Rd026d2b257ae4e50"/>
    <p:sldId xmlns:r="http://schemas.openxmlformats.org/officeDocument/2006/relationships" id="259" r:id="Rc55c832404234f5a"/>
    <p:sldId xmlns:r="http://schemas.openxmlformats.org/officeDocument/2006/relationships" id="260" r:id="R32ecdf393150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82c05fb424557" /><Relationship Type="http://schemas.openxmlformats.org/officeDocument/2006/relationships/slide" Target="/ppt/slides/slide1.xml" Id="R7d5890cbcccf4d3c" /><Relationship Type="http://schemas.openxmlformats.org/officeDocument/2006/relationships/slide" Target="/ppt/slides/slide2.xml" Id="R1889b589841c4395" /><Relationship Type="http://schemas.openxmlformats.org/officeDocument/2006/relationships/slide" Target="/ppt/slides/slide3.xml" Id="Rd026d2b257ae4e50" /><Relationship Type="http://schemas.openxmlformats.org/officeDocument/2006/relationships/slide" Target="/ppt/slides/slide4.xml" Id="Rc55c832404234f5a" /><Relationship Type="http://schemas.openxmlformats.org/officeDocument/2006/relationships/slide" Target="/ppt/slides/slide5.xml" Id="R32ecdf393150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feede0aaf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692e7088b469b" /><Relationship Type="http://schemas.openxmlformats.org/officeDocument/2006/relationships/theme" Target="/ppt/slideMasters/theme/theme1.xml" Id="Re515ba3a9cb4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692e7088b46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86145a80c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c024c0689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83eec845f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5208ed268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4f980b480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LANDKREDITT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LANDKREDITT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UTBYTTE</a:t>
            </a:r>
          </a:p>
        </p:txBody>
      </p:sp>
    </p:spTree>
  </p:cSld>
  <p:clrMapOvr>
    <a:masterClrMapping xmlns:a="http://schemas.openxmlformats.org/drawingml/2006/main"/>
  </p:clrMapOvr>
</p:sld>
</file>