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14774f5938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d2e806ac1a47ca"/>
  </p:sldMasterIdLst>
  <p:sldIdLst>
    <p:sldId xmlns:r="http://schemas.openxmlformats.org/officeDocument/2006/relationships" id="256" r:id="R6c71f9427aa14c33"/>
    <p:sldId xmlns:r="http://schemas.openxmlformats.org/officeDocument/2006/relationships" id="257" r:id="Rd44d673f18bc4991"/>
    <p:sldId xmlns:r="http://schemas.openxmlformats.org/officeDocument/2006/relationships" id="258" r:id="Ree2e78c19c9b40b9"/>
    <p:sldId xmlns:r="http://schemas.openxmlformats.org/officeDocument/2006/relationships" id="259" r:id="Rfc089d3ee59d412a"/>
    <p:sldId xmlns:r="http://schemas.openxmlformats.org/officeDocument/2006/relationships" id="260" r:id="R308c66a1a01742a5"/>
    <p:sldId xmlns:r="http://schemas.openxmlformats.org/officeDocument/2006/relationships" id="261" r:id="Rd7dc0b5f49a8461a"/>
    <p:sldId xmlns:r="http://schemas.openxmlformats.org/officeDocument/2006/relationships" id="262" r:id="R68addd789675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2e806ac1a47ca" /><Relationship Type="http://schemas.openxmlformats.org/officeDocument/2006/relationships/slide" Target="/ppt/slides/slide1.xml" Id="R6c71f9427aa14c33" /><Relationship Type="http://schemas.openxmlformats.org/officeDocument/2006/relationships/slide" Target="/ppt/slides/slide2.xml" Id="Rd44d673f18bc4991" /><Relationship Type="http://schemas.openxmlformats.org/officeDocument/2006/relationships/slide" Target="/ppt/slides/slide3.xml" Id="Ree2e78c19c9b40b9" /><Relationship Type="http://schemas.openxmlformats.org/officeDocument/2006/relationships/slide" Target="/ppt/slides/slide4.xml" Id="Rfc089d3ee59d412a" /><Relationship Type="http://schemas.openxmlformats.org/officeDocument/2006/relationships/slide" Target="/ppt/slides/slide5.xml" Id="R308c66a1a01742a5" /><Relationship Type="http://schemas.openxmlformats.org/officeDocument/2006/relationships/slide" Target="/ppt/slides/slide6.xml" Id="Rd7dc0b5f49a8461a" /><Relationship Type="http://schemas.openxmlformats.org/officeDocument/2006/relationships/slide" Target="/ppt/slides/slide7.xml" Id="R68addd789675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87e67a37d47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4faf64a9d4bf2" /><Relationship Type="http://schemas.openxmlformats.org/officeDocument/2006/relationships/theme" Target="/ppt/slideMasters/theme/theme1.xml" Id="R420ad77f9e9d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74faf64a9d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c875f85df42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99fd4c1b944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a498bf4cb47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d1e2dbb7242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9e9fed0a04d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c867b5cbe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6b2f40fc9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ASBJØRN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ASBJØRN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ASBJØRN DAHL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ASBJØRN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ASBJØRN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ASBJØRN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164 053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2 477 778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ASBJØRN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ASBJØRN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ASBJØRN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Børresens alle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999 045 073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ASBJØRN DAHL AS</a:t>
            </a:r>
          </a:p>
        </p:txBody>
      </p:sp>
    </p:spTree>
  </p:cSld>
  <p:clrMapOvr>
    <a:masterClrMapping xmlns:a="http://schemas.openxmlformats.org/drawingml/2006/main"/>
  </p:clrMapOvr>
</p:sld>
</file>