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1c6507628f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36d7ff8294b71"/>
  </p:sldMasterIdLst>
  <p:sldIdLst>
    <p:sldId xmlns:r="http://schemas.openxmlformats.org/officeDocument/2006/relationships" id="256" r:id="Ra7780479ba314f67"/>
    <p:sldId xmlns:r="http://schemas.openxmlformats.org/officeDocument/2006/relationships" id="257" r:id="R29b8a7ed35ba4aed"/>
    <p:sldId xmlns:r="http://schemas.openxmlformats.org/officeDocument/2006/relationships" id="258" r:id="Rb425a8d5dbc74c0b"/>
    <p:sldId xmlns:r="http://schemas.openxmlformats.org/officeDocument/2006/relationships" id="259" r:id="R27822128f56e47c6"/>
    <p:sldId xmlns:r="http://schemas.openxmlformats.org/officeDocument/2006/relationships" id="260" r:id="Rf7167a627fb44fec"/>
    <p:sldId xmlns:r="http://schemas.openxmlformats.org/officeDocument/2006/relationships" id="261" r:id="R0f6eadebcdf84cd3"/>
    <p:sldId xmlns:r="http://schemas.openxmlformats.org/officeDocument/2006/relationships" id="262" r:id="R58eb38db2458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36d7ff8294b71" /><Relationship Type="http://schemas.openxmlformats.org/officeDocument/2006/relationships/slide" Target="/ppt/slides/slide1.xml" Id="Ra7780479ba314f67" /><Relationship Type="http://schemas.openxmlformats.org/officeDocument/2006/relationships/slide" Target="/ppt/slides/slide2.xml" Id="R29b8a7ed35ba4aed" /><Relationship Type="http://schemas.openxmlformats.org/officeDocument/2006/relationships/slide" Target="/ppt/slides/slide3.xml" Id="Rb425a8d5dbc74c0b" /><Relationship Type="http://schemas.openxmlformats.org/officeDocument/2006/relationships/slide" Target="/ppt/slides/slide4.xml" Id="R27822128f56e47c6" /><Relationship Type="http://schemas.openxmlformats.org/officeDocument/2006/relationships/slide" Target="/ppt/slides/slide5.xml" Id="Rf7167a627fb44fec" /><Relationship Type="http://schemas.openxmlformats.org/officeDocument/2006/relationships/slide" Target="/ppt/slides/slide6.xml" Id="R0f6eadebcdf84cd3" /><Relationship Type="http://schemas.openxmlformats.org/officeDocument/2006/relationships/slide" Target="/ppt/slides/slide7.xml" Id="R58eb38db2458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7fae58d1d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8629feb144720" /><Relationship Type="http://schemas.openxmlformats.org/officeDocument/2006/relationships/theme" Target="/ppt/slideMasters/theme/theme1.xml" Id="R0bfdedc47258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8629feb14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f8e5e1233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889c254d9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8f755ea79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2dd7139d8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bcb52de87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2ac64486f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c09d3a589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ØLEN REGNSKAP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10 969 834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367 304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3 012 376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 VEKST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HHB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LINMI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M.B.B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NUTAFANT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SÆVAREID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Sjoargata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62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999 092 942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REGNSKAP AS</a:t>
            </a:r>
          </a:p>
        </p:txBody>
      </p:sp>
    </p:spTree>
  </p:cSld>
  <p:clrMapOvr>
    <a:masterClrMapping xmlns:a="http://schemas.openxmlformats.org/drawingml/2006/main"/>
  </p:clrMapOvr>
</p:sld>
</file>