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9a32bff80a4c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a219b767e14810"/>
  </p:sldMasterIdLst>
  <p:sldIdLst>
    <p:sldId xmlns:r="http://schemas.openxmlformats.org/officeDocument/2006/relationships" id="256" r:id="Rafa03f43d62940ed"/>
    <p:sldId xmlns:r="http://schemas.openxmlformats.org/officeDocument/2006/relationships" id="257" r:id="R488b5aee05e243e1"/>
    <p:sldId xmlns:r="http://schemas.openxmlformats.org/officeDocument/2006/relationships" id="258" r:id="R0713c567a6c64bfa"/>
    <p:sldId xmlns:r="http://schemas.openxmlformats.org/officeDocument/2006/relationships" id="259" r:id="R8633681fb3ff4463"/>
    <p:sldId xmlns:r="http://schemas.openxmlformats.org/officeDocument/2006/relationships" id="260" r:id="Re62390f1ee5c4ace"/>
    <p:sldId xmlns:r="http://schemas.openxmlformats.org/officeDocument/2006/relationships" id="261" r:id="R111bb01855e6451b"/>
    <p:sldId xmlns:r="http://schemas.openxmlformats.org/officeDocument/2006/relationships" id="262" r:id="R6d2ec03383894f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219b767e14810" /><Relationship Type="http://schemas.openxmlformats.org/officeDocument/2006/relationships/slide" Target="/ppt/slides/slide1.xml" Id="Rafa03f43d62940ed" /><Relationship Type="http://schemas.openxmlformats.org/officeDocument/2006/relationships/slide" Target="/ppt/slides/slide2.xml" Id="R488b5aee05e243e1" /><Relationship Type="http://schemas.openxmlformats.org/officeDocument/2006/relationships/slide" Target="/ppt/slides/slide3.xml" Id="R0713c567a6c64bfa" /><Relationship Type="http://schemas.openxmlformats.org/officeDocument/2006/relationships/slide" Target="/ppt/slides/slide4.xml" Id="R8633681fb3ff4463" /><Relationship Type="http://schemas.openxmlformats.org/officeDocument/2006/relationships/slide" Target="/ppt/slides/slide5.xml" Id="Re62390f1ee5c4ace" /><Relationship Type="http://schemas.openxmlformats.org/officeDocument/2006/relationships/slide" Target="/ppt/slides/slide6.xml" Id="R111bb01855e6451b" /><Relationship Type="http://schemas.openxmlformats.org/officeDocument/2006/relationships/slide" Target="/ppt/slides/slide7.xml" Id="R6d2ec03383894f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1d0d0df114b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d22b689c24f18" /><Relationship Type="http://schemas.openxmlformats.org/officeDocument/2006/relationships/theme" Target="/ppt/slideMasters/theme/theme1.xml" Id="Rf9fda17dc91b48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dd22b689c24f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8cd6e22224e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f4e4a0bfb42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f4e79462e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c6a6d20fe4f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dad00cd7e4a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119d5faed45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9f2a4352247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VOSS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 REKNESKAP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11 340 181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1 507 431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4 337 373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HUGVIT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MØRKVE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Uttrågata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53 05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post@vossrekneskap.no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www.vossrekneskap.no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999 102 891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