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cd95ec497941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bfb65b7ca4b62"/>
  </p:sldMasterIdLst>
  <p:sldIdLst>
    <p:sldId xmlns:r="http://schemas.openxmlformats.org/officeDocument/2006/relationships" id="256" r:id="Rfb03520a62c044c0"/>
    <p:sldId xmlns:r="http://schemas.openxmlformats.org/officeDocument/2006/relationships" id="257" r:id="Re98cd669695b4098"/>
    <p:sldId xmlns:r="http://schemas.openxmlformats.org/officeDocument/2006/relationships" id="258" r:id="R833d5f6d6a744baf"/>
    <p:sldId xmlns:r="http://schemas.openxmlformats.org/officeDocument/2006/relationships" id="259" r:id="Ra74a9e37ef104e7a"/>
    <p:sldId xmlns:r="http://schemas.openxmlformats.org/officeDocument/2006/relationships" id="260" r:id="R6c6db2fc766c4587"/>
    <p:sldId xmlns:r="http://schemas.openxmlformats.org/officeDocument/2006/relationships" id="261" r:id="R5d9c2bc62a9b4fd2"/>
    <p:sldId xmlns:r="http://schemas.openxmlformats.org/officeDocument/2006/relationships" id="262" r:id="Rcfc2586fa1c54d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bfb65b7ca4b62" /><Relationship Type="http://schemas.openxmlformats.org/officeDocument/2006/relationships/slide" Target="/ppt/slides/slide1.xml" Id="Rfb03520a62c044c0" /><Relationship Type="http://schemas.openxmlformats.org/officeDocument/2006/relationships/slide" Target="/ppt/slides/slide2.xml" Id="Re98cd669695b4098" /><Relationship Type="http://schemas.openxmlformats.org/officeDocument/2006/relationships/slide" Target="/ppt/slides/slide3.xml" Id="R833d5f6d6a744baf" /><Relationship Type="http://schemas.openxmlformats.org/officeDocument/2006/relationships/slide" Target="/ppt/slides/slide4.xml" Id="Ra74a9e37ef104e7a" /><Relationship Type="http://schemas.openxmlformats.org/officeDocument/2006/relationships/slide" Target="/ppt/slides/slide5.xml" Id="R6c6db2fc766c4587" /><Relationship Type="http://schemas.openxmlformats.org/officeDocument/2006/relationships/slide" Target="/ppt/slides/slide6.xml" Id="R5d9c2bc62a9b4fd2" /><Relationship Type="http://schemas.openxmlformats.org/officeDocument/2006/relationships/slide" Target="/ppt/slides/slide7.xml" Id="Rcfc2586fa1c54d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0d86028ad48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d477664e14376" /><Relationship Type="http://schemas.openxmlformats.org/officeDocument/2006/relationships/theme" Target="/ppt/slideMasters/theme/theme1.xml" Id="Ra528a7117a4744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4d477664e143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c7dcf329e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efc55ef3b4f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99cfe947545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48736ed46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125470c5045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a881d2cd141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3391c238d4d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12 592 233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26 513 083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ERIK AUSTAD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 Austad, Sørkedalsveien 289B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999 108 539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