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d97c712fb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16649cc8a4adf"/>
  </p:sldMasterIdLst>
  <p:sldIdLst>
    <p:sldId xmlns:r="http://schemas.openxmlformats.org/officeDocument/2006/relationships" id="256" r:id="Re5f65dc9b2b747d1"/>
    <p:sldId xmlns:r="http://schemas.openxmlformats.org/officeDocument/2006/relationships" id="257" r:id="Re5f8d796db874f71"/>
    <p:sldId xmlns:r="http://schemas.openxmlformats.org/officeDocument/2006/relationships" id="258" r:id="R390d1b32e45641a5"/>
    <p:sldId xmlns:r="http://schemas.openxmlformats.org/officeDocument/2006/relationships" id="259" r:id="Rbf6a3aef1fe14d29"/>
    <p:sldId xmlns:r="http://schemas.openxmlformats.org/officeDocument/2006/relationships" id="260" r:id="Rcf7dc8917bc44a2a"/>
    <p:sldId xmlns:r="http://schemas.openxmlformats.org/officeDocument/2006/relationships" id="261" r:id="Rfeef7fd5484a469a"/>
    <p:sldId xmlns:r="http://schemas.openxmlformats.org/officeDocument/2006/relationships" id="262" r:id="R000debaa155d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16649cc8a4adf" /><Relationship Type="http://schemas.openxmlformats.org/officeDocument/2006/relationships/slide" Target="/ppt/slides/slide1.xml" Id="Re5f65dc9b2b747d1" /><Relationship Type="http://schemas.openxmlformats.org/officeDocument/2006/relationships/slide" Target="/ppt/slides/slide2.xml" Id="Re5f8d796db874f71" /><Relationship Type="http://schemas.openxmlformats.org/officeDocument/2006/relationships/slide" Target="/ppt/slides/slide3.xml" Id="R390d1b32e45641a5" /><Relationship Type="http://schemas.openxmlformats.org/officeDocument/2006/relationships/slide" Target="/ppt/slides/slide4.xml" Id="Rbf6a3aef1fe14d29" /><Relationship Type="http://schemas.openxmlformats.org/officeDocument/2006/relationships/slide" Target="/ppt/slides/slide5.xml" Id="Rcf7dc8917bc44a2a" /><Relationship Type="http://schemas.openxmlformats.org/officeDocument/2006/relationships/slide" Target="/ppt/slides/slide6.xml" Id="Rfeef7fd5484a469a" /><Relationship Type="http://schemas.openxmlformats.org/officeDocument/2006/relationships/slide" Target="/ppt/slides/slide7.xml" Id="R000debaa155d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fca7fa6d5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38ad16e24e02" /><Relationship Type="http://schemas.openxmlformats.org/officeDocument/2006/relationships/theme" Target="/ppt/slideMasters/theme/theme1.xml" Id="R38374900d5f4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a38ad16e2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ed4c08bf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c12267cd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1ab0a5df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bb9e18fa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677d5b3b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d90406ba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494c106e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