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f960750af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29c9e2d0a4680"/>
  </p:sldMasterIdLst>
  <p:sldIdLst>
    <p:sldId xmlns:r="http://schemas.openxmlformats.org/officeDocument/2006/relationships" id="256" r:id="R31d5792f51f444d8"/>
    <p:sldId xmlns:r="http://schemas.openxmlformats.org/officeDocument/2006/relationships" id="257" r:id="Rfa958215d8fa4c3f"/>
    <p:sldId xmlns:r="http://schemas.openxmlformats.org/officeDocument/2006/relationships" id="258" r:id="Rcbc190101e404642"/>
    <p:sldId xmlns:r="http://schemas.openxmlformats.org/officeDocument/2006/relationships" id="259" r:id="R161154b41b7b4626"/>
    <p:sldId xmlns:r="http://schemas.openxmlformats.org/officeDocument/2006/relationships" id="260" r:id="R041f973aa4614917"/>
    <p:sldId xmlns:r="http://schemas.openxmlformats.org/officeDocument/2006/relationships" id="261" r:id="Re1847642f42b4e23"/>
    <p:sldId xmlns:r="http://schemas.openxmlformats.org/officeDocument/2006/relationships" id="262" r:id="R6b4991306445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29c9e2d0a4680" /><Relationship Type="http://schemas.openxmlformats.org/officeDocument/2006/relationships/slide" Target="/ppt/slides/slide1.xml" Id="R31d5792f51f444d8" /><Relationship Type="http://schemas.openxmlformats.org/officeDocument/2006/relationships/slide" Target="/ppt/slides/slide2.xml" Id="Rfa958215d8fa4c3f" /><Relationship Type="http://schemas.openxmlformats.org/officeDocument/2006/relationships/slide" Target="/ppt/slides/slide3.xml" Id="Rcbc190101e404642" /><Relationship Type="http://schemas.openxmlformats.org/officeDocument/2006/relationships/slide" Target="/ppt/slides/slide4.xml" Id="R161154b41b7b4626" /><Relationship Type="http://schemas.openxmlformats.org/officeDocument/2006/relationships/slide" Target="/ppt/slides/slide5.xml" Id="R041f973aa4614917" /><Relationship Type="http://schemas.openxmlformats.org/officeDocument/2006/relationships/slide" Target="/ppt/slides/slide6.xml" Id="Re1847642f42b4e23" /><Relationship Type="http://schemas.openxmlformats.org/officeDocument/2006/relationships/slide" Target="/ppt/slides/slide7.xml" Id="R6b4991306445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8d4610a92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08fb87f9457d" /><Relationship Type="http://schemas.openxmlformats.org/officeDocument/2006/relationships/theme" Target="/ppt/slideMasters/theme/theme1.xml" Id="Rf9a066ed9c23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608fb87f9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49f8f1cb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0a9a7ba19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01ad6f45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15bd87797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f32e8b49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c664ff24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2fd3930c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JBH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BOGSTRAND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999 129 870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JBH AS</a:t>
            </a:r>
          </a:p>
        </p:txBody>
      </p:sp>
    </p:spTree>
  </p:cSld>
  <p:clrMapOvr>
    <a:masterClrMapping xmlns:a="http://schemas.openxmlformats.org/drawingml/2006/main"/>
  </p:clrMapOvr>
</p:sld>
</file>