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3d74a8765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e18df06d142e6"/>
  </p:sldMasterIdLst>
  <p:sldIdLst>
    <p:sldId xmlns:r="http://schemas.openxmlformats.org/officeDocument/2006/relationships" id="256" r:id="R46255a28ca7f4ecd"/>
    <p:sldId xmlns:r="http://schemas.openxmlformats.org/officeDocument/2006/relationships" id="257" r:id="R49791c5638544049"/>
    <p:sldId xmlns:r="http://schemas.openxmlformats.org/officeDocument/2006/relationships" id="258" r:id="R7b276a16781046f5"/>
    <p:sldId xmlns:r="http://schemas.openxmlformats.org/officeDocument/2006/relationships" id="259" r:id="R2d61e88dc1754d3e"/>
    <p:sldId xmlns:r="http://schemas.openxmlformats.org/officeDocument/2006/relationships" id="260" r:id="R01307b55996840fe"/>
    <p:sldId xmlns:r="http://schemas.openxmlformats.org/officeDocument/2006/relationships" id="261" r:id="Rca336c29b6cc4078"/>
    <p:sldId xmlns:r="http://schemas.openxmlformats.org/officeDocument/2006/relationships" id="262" r:id="Rf7885af29447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e18df06d142e6" /><Relationship Type="http://schemas.openxmlformats.org/officeDocument/2006/relationships/slide" Target="/ppt/slides/slide1.xml" Id="R46255a28ca7f4ecd" /><Relationship Type="http://schemas.openxmlformats.org/officeDocument/2006/relationships/slide" Target="/ppt/slides/slide2.xml" Id="R49791c5638544049" /><Relationship Type="http://schemas.openxmlformats.org/officeDocument/2006/relationships/slide" Target="/ppt/slides/slide3.xml" Id="R7b276a16781046f5" /><Relationship Type="http://schemas.openxmlformats.org/officeDocument/2006/relationships/slide" Target="/ppt/slides/slide4.xml" Id="R2d61e88dc1754d3e" /><Relationship Type="http://schemas.openxmlformats.org/officeDocument/2006/relationships/slide" Target="/ppt/slides/slide5.xml" Id="R01307b55996840fe" /><Relationship Type="http://schemas.openxmlformats.org/officeDocument/2006/relationships/slide" Target="/ppt/slides/slide6.xml" Id="Rca336c29b6cc4078" /><Relationship Type="http://schemas.openxmlformats.org/officeDocument/2006/relationships/slide" Target="/ppt/slides/slide7.xml" Id="Rf7885af29447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0e212c90449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90f828811437f" /><Relationship Type="http://schemas.openxmlformats.org/officeDocument/2006/relationships/theme" Target="/ppt/slideMasters/theme/theme1.xml" Id="Rdbbdb638e3ad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90f828811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689a5da3f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3e558d6b8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75e7585fa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c067dac63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d5bf4118f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6dd1cd93846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f84d98d40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999 130 356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