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db8c4b0fb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9d0b3818941e6"/>
  </p:sldMasterIdLst>
  <p:sldIdLst>
    <p:sldId xmlns:r="http://schemas.openxmlformats.org/officeDocument/2006/relationships" id="256" r:id="R205f3deac7f84278"/>
    <p:sldId xmlns:r="http://schemas.openxmlformats.org/officeDocument/2006/relationships" id="257" r:id="Rc70bdc1a4dab4f52"/>
    <p:sldId xmlns:r="http://schemas.openxmlformats.org/officeDocument/2006/relationships" id="258" r:id="Rc7f753797aa44ef7"/>
    <p:sldId xmlns:r="http://schemas.openxmlformats.org/officeDocument/2006/relationships" id="259" r:id="Rcd6eec3551904117"/>
    <p:sldId xmlns:r="http://schemas.openxmlformats.org/officeDocument/2006/relationships" id="260" r:id="R23bf15fd82c3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9d0b3818941e6" /><Relationship Type="http://schemas.openxmlformats.org/officeDocument/2006/relationships/slide" Target="/ppt/slides/slide1.xml" Id="R205f3deac7f84278" /><Relationship Type="http://schemas.openxmlformats.org/officeDocument/2006/relationships/slide" Target="/ppt/slides/slide2.xml" Id="Rc70bdc1a4dab4f52" /><Relationship Type="http://schemas.openxmlformats.org/officeDocument/2006/relationships/slide" Target="/ppt/slides/slide3.xml" Id="Rc7f753797aa44ef7" /><Relationship Type="http://schemas.openxmlformats.org/officeDocument/2006/relationships/slide" Target="/ppt/slides/slide4.xml" Id="Rcd6eec3551904117" /><Relationship Type="http://schemas.openxmlformats.org/officeDocument/2006/relationships/slide" Target="/ppt/slides/slide5.xml" Id="R23bf15fd82c3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5e0bd318b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04c14e8d4e1a" /><Relationship Type="http://schemas.openxmlformats.org/officeDocument/2006/relationships/theme" Target="/ppt/slideMasters/theme/theme1.xml" Id="Rf08ff6d5d97d44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204c14e8d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483a5da5f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ee92c9220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960753908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58193cde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c14754b2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FUSA KULTURMINNELAG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FUSA KULTURMINNELAG ble etablert [år] og holder til i Eikelandsosen.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Stallabrotet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5640 Eikelandsosen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999 131 026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FUSA KULTURMINNELAG</a:t>
            </a:r>
          </a:p>
        </p:txBody>
      </p:sp>
    </p:spTree>
  </p:cSld>
  <p:clrMapOvr>
    <a:masterClrMapping xmlns:a="http://schemas.openxmlformats.org/drawingml/2006/main"/>
  </p:clrMapOvr>
</p:sld>
</file>