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932609864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8f9ad1fcf4fed"/>
  </p:sldMasterIdLst>
  <p:sldIdLst>
    <p:sldId xmlns:r="http://schemas.openxmlformats.org/officeDocument/2006/relationships" id="256" r:id="Rc11c4241066a43cf"/>
    <p:sldId xmlns:r="http://schemas.openxmlformats.org/officeDocument/2006/relationships" id="257" r:id="R3e0b98a05ddc4034"/>
    <p:sldId xmlns:r="http://schemas.openxmlformats.org/officeDocument/2006/relationships" id="258" r:id="R980045c9d4844bc5"/>
    <p:sldId xmlns:r="http://schemas.openxmlformats.org/officeDocument/2006/relationships" id="259" r:id="R28d9d9922b2a4a4f"/>
    <p:sldId xmlns:r="http://schemas.openxmlformats.org/officeDocument/2006/relationships" id="260" r:id="Rbc24b1eb85284631"/>
    <p:sldId xmlns:r="http://schemas.openxmlformats.org/officeDocument/2006/relationships" id="261" r:id="R47cdfe4155a2482a"/>
    <p:sldId xmlns:r="http://schemas.openxmlformats.org/officeDocument/2006/relationships" id="262" r:id="R5608d27fcff0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8f9ad1fcf4fed" /><Relationship Type="http://schemas.openxmlformats.org/officeDocument/2006/relationships/slide" Target="/ppt/slides/slide1.xml" Id="Rc11c4241066a43cf" /><Relationship Type="http://schemas.openxmlformats.org/officeDocument/2006/relationships/slide" Target="/ppt/slides/slide2.xml" Id="R3e0b98a05ddc4034" /><Relationship Type="http://schemas.openxmlformats.org/officeDocument/2006/relationships/slide" Target="/ppt/slides/slide3.xml" Id="R980045c9d4844bc5" /><Relationship Type="http://schemas.openxmlformats.org/officeDocument/2006/relationships/slide" Target="/ppt/slides/slide4.xml" Id="R28d9d9922b2a4a4f" /><Relationship Type="http://schemas.openxmlformats.org/officeDocument/2006/relationships/slide" Target="/ppt/slides/slide5.xml" Id="Rbc24b1eb85284631" /><Relationship Type="http://schemas.openxmlformats.org/officeDocument/2006/relationships/slide" Target="/ppt/slides/slide6.xml" Id="R47cdfe4155a2482a" /><Relationship Type="http://schemas.openxmlformats.org/officeDocument/2006/relationships/slide" Target="/ppt/slides/slide7.xml" Id="R5608d27fcff0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ffdb8d15d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02aee4514e1d" /><Relationship Type="http://schemas.openxmlformats.org/officeDocument/2006/relationships/theme" Target="/ppt/slideMasters/theme/theme1.xml" Id="R7c97f1a284bf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302aee451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bbc5595b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e99e1c88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9e1594412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9c7f40841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b744ed0d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52d99406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7dda75e8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