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3bb1ae95049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45548a093140db"/>
  </p:sldMasterIdLst>
  <p:sldIdLst>
    <p:sldId xmlns:r="http://schemas.openxmlformats.org/officeDocument/2006/relationships" id="256" r:id="R46b4599edf8c4731"/>
    <p:sldId xmlns:r="http://schemas.openxmlformats.org/officeDocument/2006/relationships" id="257" r:id="R08921b2ec51f4bd5"/>
    <p:sldId xmlns:r="http://schemas.openxmlformats.org/officeDocument/2006/relationships" id="258" r:id="R875279d58ee844b1"/>
    <p:sldId xmlns:r="http://schemas.openxmlformats.org/officeDocument/2006/relationships" id="259" r:id="Raf595b250d864f90"/>
    <p:sldId xmlns:r="http://schemas.openxmlformats.org/officeDocument/2006/relationships" id="260" r:id="R1d709e8291374e76"/>
    <p:sldId xmlns:r="http://schemas.openxmlformats.org/officeDocument/2006/relationships" id="261" r:id="Rd95d7de93f0b4a44"/>
    <p:sldId xmlns:r="http://schemas.openxmlformats.org/officeDocument/2006/relationships" id="262" r:id="Ra6fd177ab31f45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5548a093140db" /><Relationship Type="http://schemas.openxmlformats.org/officeDocument/2006/relationships/slide" Target="/ppt/slides/slide1.xml" Id="R46b4599edf8c4731" /><Relationship Type="http://schemas.openxmlformats.org/officeDocument/2006/relationships/slide" Target="/ppt/slides/slide2.xml" Id="R08921b2ec51f4bd5" /><Relationship Type="http://schemas.openxmlformats.org/officeDocument/2006/relationships/slide" Target="/ppt/slides/slide3.xml" Id="R875279d58ee844b1" /><Relationship Type="http://schemas.openxmlformats.org/officeDocument/2006/relationships/slide" Target="/ppt/slides/slide4.xml" Id="Raf595b250d864f90" /><Relationship Type="http://schemas.openxmlformats.org/officeDocument/2006/relationships/slide" Target="/ppt/slides/slide5.xml" Id="R1d709e8291374e76" /><Relationship Type="http://schemas.openxmlformats.org/officeDocument/2006/relationships/slide" Target="/ppt/slides/slide6.xml" Id="Rd95d7de93f0b4a44" /><Relationship Type="http://schemas.openxmlformats.org/officeDocument/2006/relationships/slide" Target="/ppt/slides/slide7.xml" Id="Ra6fd177ab31f45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5decd34274c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7a43b9fba43e8" /><Relationship Type="http://schemas.openxmlformats.org/officeDocument/2006/relationships/theme" Target="/ppt/slideMasters/theme/theme1.xml" Id="R6a8ec4e877604d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b7a43b9fba43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71c34536d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025fff450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2274508ec4c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ddb73dd2e42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bd655253349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e07c6e98f44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240f86599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HADELAND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HADELAND REGNSKAP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20 081 852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1 834 614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1 533 555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4 173 764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9 592 008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 TINGELSTAD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JANNICHE FJELDSTAD JENSEN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OLGA KOZLOVA ULSET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GRINA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REIDUN RAGNHILDRUD SKARSTAD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MOLDEN MOGER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 Handelspark, Smiegata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31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hadeland@vekstra.no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999 166 962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HADELAND REGNSKAP AS</a:t>
            </a:r>
          </a:p>
        </p:txBody>
      </p:sp>
    </p:spTree>
  </p:cSld>
  <p:clrMapOvr>
    <a:masterClrMapping xmlns:a="http://schemas.openxmlformats.org/drawingml/2006/main"/>
  </p:clrMapOvr>
</p:sld>
</file>