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c1b0c2f40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913865f694ed1"/>
  </p:sldMasterIdLst>
  <p:sldIdLst>
    <p:sldId xmlns:r="http://schemas.openxmlformats.org/officeDocument/2006/relationships" id="256" r:id="R28a20b123b6144cc"/>
    <p:sldId xmlns:r="http://schemas.openxmlformats.org/officeDocument/2006/relationships" id="257" r:id="R0164be1d24b34ce4"/>
    <p:sldId xmlns:r="http://schemas.openxmlformats.org/officeDocument/2006/relationships" id="258" r:id="Rebc4d1584b494d59"/>
    <p:sldId xmlns:r="http://schemas.openxmlformats.org/officeDocument/2006/relationships" id="259" r:id="R17233be808bf4cca"/>
    <p:sldId xmlns:r="http://schemas.openxmlformats.org/officeDocument/2006/relationships" id="260" r:id="Rb5103787ee7c4d52"/>
    <p:sldId xmlns:r="http://schemas.openxmlformats.org/officeDocument/2006/relationships" id="261" r:id="Rc15d5e77e25f469b"/>
    <p:sldId xmlns:r="http://schemas.openxmlformats.org/officeDocument/2006/relationships" id="262" r:id="R385748a51b46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913865f694ed1" /><Relationship Type="http://schemas.openxmlformats.org/officeDocument/2006/relationships/slide" Target="/ppt/slides/slide1.xml" Id="R28a20b123b6144cc" /><Relationship Type="http://schemas.openxmlformats.org/officeDocument/2006/relationships/slide" Target="/ppt/slides/slide2.xml" Id="R0164be1d24b34ce4" /><Relationship Type="http://schemas.openxmlformats.org/officeDocument/2006/relationships/slide" Target="/ppt/slides/slide3.xml" Id="Rebc4d1584b494d59" /><Relationship Type="http://schemas.openxmlformats.org/officeDocument/2006/relationships/slide" Target="/ppt/slides/slide4.xml" Id="R17233be808bf4cca" /><Relationship Type="http://schemas.openxmlformats.org/officeDocument/2006/relationships/slide" Target="/ppt/slides/slide5.xml" Id="Rb5103787ee7c4d52" /><Relationship Type="http://schemas.openxmlformats.org/officeDocument/2006/relationships/slide" Target="/ppt/slides/slide6.xml" Id="Rc15d5e77e25f469b" /><Relationship Type="http://schemas.openxmlformats.org/officeDocument/2006/relationships/slide" Target="/ppt/slides/slide7.xml" Id="R385748a51b46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ac25164d047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9414658949dc" /><Relationship Type="http://schemas.openxmlformats.org/officeDocument/2006/relationships/theme" Target="/ppt/slideMasters/theme/theme1.xml" Id="Rd73429485446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994146589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7e9cbec2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b62a57627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0b1d3f63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49ae4bcb84e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c1965b3d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6fb7e47d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42a7b6e5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30 339 187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107 671 375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154 654 284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 INVEST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OWREN LISBETH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ØKONOMI &amp; RÅDGIVNING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AS</a:t>
            </a:r>
          </a:p>
        </p:txBody>
      </p:sp>
    </p:spTree>
  </p:cSld>
  <p:clrMapOvr>
    <a:masterClrMapping xmlns:a="http://schemas.openxmlformats.org/drawingml/2006/main"/>
  </p:clrMapOvr>
</p:sld>
</file>