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b960d17f4a4a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c686f76fa54ef1"/>
  </p:sldMasterIdLst>
  <p:sldIdLst>
    <p:sldId xmlns:r="http://schemas.openxmlformats.org/officeDocument/2006/relationships" id="256" r:id="R42e41d50939b4884"/>
    <p:sldId xmlns:r="http://schemas.openxmlformats.org/officeDocument/2006/relationships" id="257" r:id="R772353a2013b4ec1"/>
    <p:sldId xmlns:r="http://schemas.openxmlformats.org/officeDocument/2006/relationships" id="258" r:id="Rb84e9404320043e8"/>
    <p:sldId xmlns:r="http://schemas.openxmlformats.org/officeDocument/2006/relationships" id="259" r:id="Rd7098ae10d0142bd"/>
    <p:sldId xmlns:r="http://schemas.openxmlformats.org/officeDocument/2006/relationships" id="260" r:id="Ra144910ffa574e5e"/>
    <p:sldId xmlns:r="http://schemas.openxmlformats.org/officeDocument/2006/relationships" id="261" r:id="Refaba4389e9a45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c686f76fa54ef1" /><Relationship Type="http://schemas.openxmlformats.org/officeDocument/2006/relationships/slide" Target="/ppt/slides/slide1.xml" Id="R42e41d50939b4884" /><Relationship Type="http://schemas.openxmlformats.org/officeDocument/2006/relationships/slide" Target="/ppt/slides/slide2.xml" Id="R772353a2013b4ec1" /><Relationship Type="http://schemas.openxmlformats.org/officeDocument/2006/relationships/slide" Target="/ppt/slides/slide3.xml" Id="Rb84e9404320043e8" /><Relationship Type="http://schemas.openxmlformats.org/officeDocument/2006/relationships/slide" Target="/ppt/slides/slide4.xml" Id="Rd7098ae10d0142bd" /><Relationship Type="http://schemas.openxmlformats.org/officeDocument/2006/relationships/slide" Target="/ppt/slides/slide5.xml" Id="Ra144910ffa574e5e" /><Relationship Type="http://schemas.openxmlformats.org/officeDocument/2006/relationships/slide" Target="/ppt/slides/slide6.xml" Id="Refaba4389e9a45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1bcc6ebb244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bce3bab7647ba" /><Relationship Type="http://schemas.openxmlformats.org/officeDocument/2006/relationships/theme" Target="/ppt/slideMasters/theme/theme1.xml" Id="Rbeba66cc1a9b48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cbce3bab7647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abdfdda3f4b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40dd1e9c543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b7f37ffae49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c3c5a58c540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55a58bd134f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3d7a1daa743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HALLINGDAL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HALLINGDAL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60 311 575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38 778 131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38 778 131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1 097 866 308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1 112 575 553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post@sparebankstiftelsenhallingdal.no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www.sparebankstiftelsenhallingdal.no/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